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Серова «Подснежник»: весенний образ в детской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становится знаком пробуждения природы, света и надежды после зимней тишины.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Елена Серова и особенности стихотворения для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Елена Серова пишет так, чтобы ребенку было легко представить сказанное. В ее стихах — короткие строки, простые слова и ясные природные картины. «Подснежник» близок ученикам 5 класса: снег, проталины, первые цветы и смена настроения природы.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подснежник становится главным образом
</a:t>
            </a:r>
            <a:endParaRPr lang="en-US" sz="2661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появляется одним из первых после зимы, поэтому сразу связывается с началом весны. Его цветы напоминают: весна приходит не внезапно, а постепенно, через маленькие шаги жизни.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окраска и тонкий стебель подчеркивают хрупкость. Раннее цветение показывает силу живого: даже когда вокруг еще холодно, природа умеет «держаться» и расти.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литературной традиции подснежник часто означает надежду и обновление. Он помогает понять, что тепло постепенно побеждает холод, а впереди — светлые перемены и ожидание радости.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подснежника в стихотворении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 на темной земле
</a:t>
            </a:r>
            <a:pPr algn="ctr" indent="0" marL="0">
              <a:lnSpc>
                <a:spcPct val="100000"/>
              </a:lnSpc>
              <a:buNone/>
            </a:pPr>
            <a:r>
              <a:rPr lang="en-US" sz="4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изображён как светлое пятно среди темной, еще влажной почвы. Контраст подчеркивает свежесть и чистоту: белизна кажется особенно заметной на фоне земли и остатков зимы. Так образ сразу «считывается» и создает ощущение первых теплых дней.
</a:t>
            </a:r>
            <a:endParaRPr lang="en-US" sz="1107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Нежный и небольшой — будто осторожный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показан небольшим по размеру и очень нежным на вид. Тонкий стебель и «тихий» внешний облик передают бережность природы: она только просыпается. Поэтому цветок воспринимается как чудо, которое нужно замечать и не трогать без необходимости.
</a:t>
            </a:r>
            <a:endParaRPr lang="en-US" sz="1058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проталине — там, где начинается весна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появляется прямо на проталине — месте, где снег уже отступил, но холод еще рядом. Вокруг остаются следы таяния: остатки снега, неровные края сугробов, первые признаки тепла. Картина помогает увидеть переход от зимы к весне в одном кадре.
</a:t>
            </a:r>
            <a:endParaRPr lang="en-US" sz="10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стихотворении возникает ощущение весны
</a:t>
            </a:r>
            <a:endParaRPr lang="en-US" sz="2721" dirty="0"/>
          </a:p>
        </p:txBody>
      </p:sp>
      <p:sp>
        <p:nvSpPr>
          <p:cNvPr id="8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картина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изображении чувствуется холод: вокруг снег и следы зимы. Настроение спокойное, немного настороженное, как будто весна еще только ожидается.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подснежника
</a:t>
            </a:r>
            <a:pPr algn="ctr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— первый цветок. Его светлость меняет восприятие всей сцены: то, что казалось холодным и тяжелым, начинает выглядеть иначе — светлее и теплее.
</a:t>
            </a:r>
            <a:endParaRPr lang="en-US" sz="1263" dirty="0"/>
          </a:p>
        </p:txBody>
      </p:sp>
      <p:sp>
        <p:nvSpPr>
          <p:cNvPr id="11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перемен
</a:t>
            </a:r>
            <a:pPr algn="ctr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проталины и намеки на потепление. Мир словно делает шаг навстречу весне: воздух становится «живее», а пейзаж перестает быть неподвижным.
</a:t>
            </a:r>
            <a:endParaRPr lang="en-US" sz="1363" dirty="0"/>
          </a:p>
        </p:txBody>
      </p:sp>
      <p:sp>
        <p:nvSpPr>
          <p:cNvPr id="12" name="Text 5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 пробуждение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связан с радостью от прихода весны. Природа словно проснулась после долгого сна, а надежда ощущается как ясное чувство, которое остается надолго.
</a:t>
            </a:r>
            <a:endParaRPr lang="en-US" sz="13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смысла: от зимы к весне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 в стихотворении показывает, как маленький знак меняет настроение природы.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487" y="1239180"/>
            <a:ext cx="185602" cy="212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19790" y="2792871"/>
            <a:ext cx="185602" cy="2121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8890" y="1239180"/>
            <a:ext cx="185602" cy="21211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взгляд на природу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6450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прямого имени героя, но слышно внимательное «рассматривание» природы. Он замечает не только цветок, а и детали вокруг — снег, землю, воздух.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85557" y="3114845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первым чудом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словно переживает личное открытие: подснежник появляется — и пейзаж сразу становится значимым. Момент ранней весны воспринимается как маленькое событие для каждого взгляда.
</a:t>
            </a:r>
            <a:endParaRPr lang="en-US" sz="1371" dirty="0"/>
          </a:p>
        </p:txBody>
      </p:sp>
      <p:sp>
        <p:nvSpPr>
          <p:cNvPr id="13" name="Text 4"/>
          <p:cNvSpPr txBox="1"/>
          <p:nvPr/>
        </p:nvSpPr>
        <p:spPr>
          <a:xfrm>
            <a:off x="6424654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пейзаж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связан с общим состоянием окружающего мира. Поэтому образ цветка не «отдельный», а включён в целостную картину весеннего перехода.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909984"/>
            <a:ext cx="4022400" cy="23720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художественные детали превращаются в смысловые выводы.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показан как маленький, но очень важный знак перемен: через детали цветка автор ведет к ощущению обновления и бережного отношения.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образа в стихотворении Е. Серовой «Подснежник»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подснежника и их значение
</a:t>
            </a:r>
            <a:endParaRPr lang="en-US" sz="231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3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 и выразительные средства
</a:t>
            </a:r>
            <a:endParaRPr lang="en-US" sz="2737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стихотворении простые и понятные младшим школьникам. Поэт опирается на знакомые предметы и явления: снег, проталина, цветок, весна. Благодаря этому смысл не нужно «догадывать» — его легко представить.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строятся на конкретных наблюдениях, а не на абстрактных рассуждениях. Короткий объем строк делает текст динамичным и помогает удерживать внимание. Это важно для чтения вслух: ритм «ведет» слушателя.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повторяющиеся интонации создают ощущение движения от зимнего ожидания к весенней радости. Когда читатель снова и снова возвращается к ключевым картинам, текст запоминается быстрее и звучит цельнее.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625" y="1925990"/>
            <a:ext cx="292425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2600" y="1925990"/>
            <a:ext cx="292425" cy="33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6575" y="1925990"/>
            <a:ext cx="292425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50550" y="1925990"/>
            <a:ext cx="292425" cy="33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оживает природа в стихотворении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как фон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природа ощущается «зимней силой»: снег и тишина задают настроение. Холод выступает как фон, который делает появление цветка более заметным и значимым.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и переход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 картине появляется движение: проталины меняют пейзаж и напоминают, что зима постепенно отступает. Природа перестает быть неподвижной — начинает чувствоваться переходный этап.
</a:t>
            </a:r>
            <a:endParaRPr lang="en-US" sz="1462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как сигнал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2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подснежник, он становится знаком того, что живое пробуждается. Его светлость словно добавляет пейзажу внутренний свет, и настроение читателя тоже меняется вместе с природой.
</a:t>
            </a:r>
            <a:endParaRPr lang="en-US" sz="1332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и надежда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закрепляет мысль: природа не стоит на месте, она постепенно просыпается. Радость и надежда возникают потому, что весна показана как процесс — через маленькие, но уверенные перемены.
</a:t>
            </a:r>
            <a:endParaRPr lang="en-US" sz="140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 по частям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нарастание тепла: от осторожного ожидания и прохлады к резкому подъёму эмоций после появления подснежника.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точки связаны с первым цветком: он запускает переход от холода к светлому чувству надежды и весенней радости.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структуры и эмоциональных акцентов текста Е. Серовой «Подснежник».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маленький цветок становится главным знаком перемен и помогает бережно относиться к первоцветам.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вырастает небольшим и рано, поэтому особенно заметно, что его нужно охранять: он появляется в момент, когда вокруг ещё много холода.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Е. Серовой «Подснежник» (образность и наблюдения автора).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подснежники встречаются в лесах, на опушках и на проталинах, когда снег ещё не сошёл до конца. Их появление связано с ранним потеплением и коротким «окном» света.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наглядности в рисунке или фото лучше показать лесную поляну, тёмную влажную землю и тающий снег. На переднем плане — один светлый цветок, чтобы подчеркнуть контраст холода и жизни.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в реальной природе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431956"/>
            <a:ext cx="4336500" cy="20598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зимы и весны в стихотворении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времена года противопоставлены по цветам, движению и настроению; главный переходный знак — подснежник и первые проталины.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выступает мостиком между сезонами: он показывает переход от неподвижного холода к движению и теплу.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художественных деталей из стихотворения Е. Серовой «Подснежник».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пятиклассникам
</a:t>
            </a:r>
            <a:endParaRPr lang="en-US" sz="2658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близка каждому школьнику: смена времён года происходит каждый год, а первые цветы — реальная часть весенних впечатлений. Поэтому смысл стихотворения легко узнаётся.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текста прост и опирается на конкретные наблюдения: снег, проталина, цветок, весна. Такие образы не требуют сложных объяснений.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сюжет строится по нарастанию: от ожидания к появлению подснежника и радости. Благодаря этому легко уловить, «что происходит» в стихотворении, даже без пересказа.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получается цельной и наглядной: один маленький цветок становится главным художественным событием. Его можно представить, обсудить и даже кратко пересказать своими словами.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Воспитательный смысл произведения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внимательности: замечая ранний цветок и следы весны, читатель внимательнее смотрит на окружающий мир. Это развивает уважение к природе.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показывает ценность первоцветов: они появляются рано и в хрупкий момент. Значит, с ними нельзя обращаться равнодушно — их легко повредить и без нужды сорвать.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напоминает о бережном отношении к лесу и его жителям: если растение редкое и уязвимое, рвать его без необходимости нельзя. Так формируется ответственное поведение.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чем держится образ подснежника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усиливается тем, что цветок показан как центр картины: вокруг него организованы и пейзаж, и борьба холода с теплом, и чувство ожидания.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акцент смещён к самому цветку: он связывает все остальные элементы, поэтому образ быстро запоминается и работает как знак весны.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элементов образа по заданному распределению: 35% / 25% / 20% / 20% (сводка по структуре стихотворения).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стихотворение запоминающимся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образ сразу узнаваем: подснежник воспринимается как «первый сигнал» весны. Детям знакома эта сезонная деталь, поэтому стихотворение легко включается в личные наблюдения.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 ясный текст помогает быстро почувствовать настроение. Светлый символ и спокойное движение от холода к радости создают эффект маленькой весенней картины.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удобно читать вслух: ритм поддерживает интонацию, а конкретные детали помогают пересказать содержание простыми словами и обсудить смысл образа.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о смысле образа подснежника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в стихотворении — это не только растение, но и знак новой жизни. Через него показано, что весна начинается постепенно, шаг за шагом.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соединяет нежность и стойкость: цветок выглядит хрупким, но всё же появляется вопреки холоду. Так раскрывается мысль о силе маленького.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звучит целостно: весна приносит свет, движение и надежду. Подснежник помогает почувствовать этот переход всей природой.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Хрупкость становится поводом для бережного отношения: читатель учится замечать красоту там, где она кажется слабой и почти незаметной.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стихотворения — один цветок, который «будит» весну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Елена Серова показывает, как один маленький цветок меняет настроение всей природы. Подснежник становится символом пробуждения, света и бережного отношения к живому, понятным школьникам.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2026-05-13T01:27:13Z</dcterms:created>
  <dcterms:modified xsi:type="dcterms:W3CDTF">2026-05-13T01:27:13Z</dcterms:modified>
</cp:coreProperties>
</file>