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Бесполое размножение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создания потомства без участия половых клеток, его основные формы и значение.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идей о бесполом размножении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учёные впервые описали бесполое размножение, наблюдая микроорганизмы и растения. Сегодня этот процесс изучается как важный механизм устойчивости и быстрого размножения живых существ.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бесполого размножения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— это способ образования нового организма без слияния половых клеток, при котором потомство наследует всю генетическую информацию от одного родителя.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процессе отсутствует генетическое смешивание, что обеспечивает идентичность потомков с материнской формой, за исключением случайных мутаций.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методам относятся деление клетки, образующее две дочерние особи, почкование с ростом выроста, спорообразование и вегетативное размножение у растений.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Данная форма размножения встречается у бактерий, грибов, простейших, водорослей, и некоторых многоклеточных организмов, что отражает её универсальность.
</a:t>
            </a:r>
            <a:endParaRPr lang="en-US" sz="11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бактерий: быстрый рост колонии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Бактерия удваивает ДНК и разделяется на две идентичные клетки, позволяя колонии расти геометрически. При благоприятных условиях процесс занимает всего 20–30 минут, обеспечивая стремительное население среды.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амёбы: внутренние изменения и деление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готовится к делению, удваивая свои структуры и ядро, после чего цитоплазма делится. Так появляются две самостоятельные клетки, способные к дальнейшему развитию и размножению.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процесса деления у одноклеточных
</a:t>
            </a:r>
            <a:endParaRPr lang="en-US" sz="27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у дрожжей: начало новой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клетки дрожжей формируется маленький вырост — почка, которая развивается и отделяется, становясь самостоятельным организмом, что обеспечивает быстрое распространение грибов.
</a:t>
            </a:r>
            <a:endParaRPr lang="en-US" sz="1078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и её специфическое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гидры почка образуется на теле взрослой особи, постепенно растёт и развивается, после чего отделяется и начинает самостоятельное существование в пресных водоёмах.
</a:t>
            </a:r>
            <a:endParaRPr lang="en-US" sz="121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почкования: примеры и механизмы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на хлебе: быстрое покрытие поверхности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развивают споры, которые распространяются воздухом. В благоприятных условиях споры прорастают, создавая новые колонии, что приводит к быстрому размножению и распространению грибов.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папоротников: начало нового цикла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образуют споры в спорангиях, которые при подходящих условиях прорастают, давая начало новым растительным особям, обеспечивая непрерывность цикла развития.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спор: размножение и расселение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в растительном мире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картофеля: источник новых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образует под землёй клубни — запасающие органы, из которых прорастают новые растения. Этот способ позволяет быстро разводить сельскохозяйственные культуры без семян.
</a:t>
            </a:r>
            <a:endParaRPr lang="en-US" sz="1004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 земляники: естественное черенкование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Земляника размножается с помощью усов — стеблевых побегов, которые касаются почвы и образуют молодые растения, обеспечивая распространение и закрепление на территории.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Черенки у герани: простой метод 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части растения, такие как стебель или лист, при укоренении образуют полноценные особи. Этот метод широко используют садоводы для получения новых растений с сохранением сортовых характеристик.
</a:t>
            </a:r>
            <a:endParaRPr lang="en-US" sz="914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у пресноводных гидр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образует почки на теле, которые развиваются в отдельные особи. После отделения молодые гидры начинают самостоятельную жизнь в водоёмах.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у кольчатых червей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разрыве тела червя каждая часть способна восстановить недостающие органы и превратиться в полноценного червя, что является способом бесполого размножения и регенерации.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у морских звёзд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звезда может восстановить организм из оторванного луча, формируя таким образом нового представителя вида при благоприятных условиях.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бесполого размножения у животных
</a:t>
            </a:r>
            <a:endParaRPr lang="en-US" sz="31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бесполого размножения
</a:t>
            </a:r>
            <a:endParaRPr lang="en-US" sz="3503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быстро увеличивать численность особей без необходимости искать партнёров, что особенно важно в стабильных и благоприятных условиях.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 ресурсы, не требуя энергозатрат на поиск и привлечение полового партнёра, повышая эффективность размножения.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Гарантирует передачу устойчивых, проверенных временем признаков организма через поколения без изменений, что обеспечивает предсказуемость развития.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быстрый захват и освоение новых территорий, способствуя распространению и закреплению вида в экосистеме.
</a:t>
            </a:r>
            <a:endParaRPr lang="en-US" sz="11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Недостатки бесполого размножения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генетической вариативности снижает способность вида адаптироваться к изменяющимся условиям среды или новым болезням.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Скопление вредных мутаций может накапливаться в популяции, что со временем ухудшает жизнеспособность потомков.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генетическая база уменьшает эволюционный потенциал и снижает общую гибкость в приспособлении к новым вызовам.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размножения: бесполое vs. половое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разрыв подтверждает быстрый рост микробных популяций без необходимости в партнёрах, что важно для их выживания в меняющейся среде.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обеспечивает экспоненциальное увеличение численности, в то время как половое размножение ограничено медленным накоплением особей.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3158" y="1254037"/>
            <a:ext cx="3525884" cy="1882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бесполого размножения
</a:t>
            </a:r>
            <a:endParaRPr lang="en-US" sz="322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разнообразие способов бесполого размножения, встречающихся в природе, с иллюстрацией используемых клеток и особенностей каждого метода.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формы бесполого размножения позволяют организмам адаптироваться к условиям и эффективно распространяться.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потомства при бесполом размножении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Потомство в бесполом размножении почти полностью наследует генетические характеристики исходного организма, что сохраняет стабильные признаки вида.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мутации могут возникать, но их частота невысока, поэтому генетическая информация остаётся практически неизменной от поколения к поколению.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стабильность особенно важна в сельском хозяйстве для сохранения качеств культурных растений и получения однородного урожая.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бесполого размножения в быту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Черенкование комнатных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Фикус и герань легко размножаются черенками, что позволяет быстро получить новые растения дома или в классе. Срезанный черенок высаживают в почву, где он укореняется и развивается.
</a:t>
            </a:r>
            <a:endParaRPr lang="en-US" sz="1031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Проращивание картофеля из клубней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клубни картофеля помещают в тёплом месте, где появляются ростки. Их потом сажают в грунт для получения новых растений, что широко используется на приусадебных участках.
</a:t>
            </a:r>
            <a:endParaRPr lang="en-US" sz="1057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земляники усами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 — специальные побеги, при помощи которых земляника распространяется. На узлах усов образуются дочерние розетки, которые при соприкосновении с почвой укореняются и дают новые растения.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бесполого размножения в сельском хозяйстве
</a:t>
            </a:r>
            <a:endParaRPr lang="en-US" sz="265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важность различных методов бесполого размножения для быстрого воспроизводства культур с сохранением сортовых особенностей и улучшением качества урожая.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— ключевой элемент современных агротехнологий, обеспечивающий оптимизацию производства.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Агрономические наблюдения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у бактерий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бактерий протекает быстро, каждые 20–30 минут одна клетка становится двумя при оптимальных условиях, что приводит к быстрому росту популяции.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лежит в основе распространения многих инфекций и эпидемий, влияя на здоровье людей и животных.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болезней, бактерии используют бесполое размножение в биотехнологии для производства лекарств, ферментов и витаминов.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также роль бактерий в разложении органических веществ и очистке окружающей среды, что связано с их способностью быстро размножаться.
</a:t>
            </a:r>
            <a:endParaRPr lang="en-US" sz="119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 бесполого размножения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древние организмы сохраняют бесполое размножение как эффективный способ быстрого пополнения численности при стабильных условиях среды.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генетического разнообразия снижает адаптивность к изменяющимся условиям, создавая риски вымирания при резких экологических изменениях.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часто служит эволюционным тупиком, ограничивая возможности дальнейшей диверсификации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Эко- и биотехнологические применения
</a:t>
            </a:r>
            <a:endParaRPr lang="en-US" sz="3477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Микроклональное размножение позволяет получать массу идентичных растений в лабораторных условиях, ускоряя селекцию и производство.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Культивирование бактерий применяется для биосинтеза инсулина, антибиотиков и витаминов — важных биопродуктов медицинского назначения.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в промышленности используют для производства сыров и шампиньонов, что основано на способности к быстрому бесполому размножению.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морской звезды из луча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звезда способна полностью регенерировать тело из одного оторванного луча. Это уникальный пример бесполого размножения через регенерацию у животных.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у дрожжей и пищевые условия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дрожжей скорость почкования увеличивается при дефиците питательных веществ, что позволяет быстро адаптироваться и восстанавливаться в неблагоприятной среде.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Выживаемость спор бактерий Bacillus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рода Bacillus образуют споры, способные переживать экстремальные условия и сохраняться жизнеспособными в течение столетий, обеспечивая долгосрочное существование.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бесполом размножении
</a:t>
            </a:r>
            <a:endParaRPr lang="en-US" sz="30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бесполого размножения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— ключ к поддержанию экосистем, развитию сельского хозяйства и биотехнологий, обеспечивающий эффективное использование природы и новые возможности для науки и медицины.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2026-05-09T05:07:16Z</dcterms:created>
  <dcterms:modified xsi:type="dcterms:W3CDTF">2026-05-09T05:07:16Z</dcterms:modified>
</cp:coreProperties>
</file>