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развитие и международные отношения в годы «холодной войны»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жил на грани большой войны почти полвека?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прежние центры силы ослабли, а США и СССР стали определять международную политику. Европа восстанавливалась, но именно тогда началось длительное соперничество двух систем, затронувшее почти все континенты.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1945 года: новый порядок и новые противоречия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общественные системы: капитализм и социализм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рыночная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Соединённых Штатах основу экономики составляли частная собственность, конкуренция и рынок. Политическая жизнь строилась на многопартийности и регулярных выборах, а успех страны связывали с личной инициативой и свободой предпринимательства.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не только о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двух стран затрагивало повседневную жизнь людей. Сравнивали уровень жизни, доступ к образованию, развитие науки, кино, спорта и даже то, какой образ будущего кажется более убедительным.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старалась доказать, что именно её модель лучше для мира. Поэтому борьба велась не только оружием, но и идеями, информацией и примером собственного устройства общества.
</a:t>
            </a:r>
            <a:endParaRPr lang="en-US" sz="1152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плановая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Советском Союзе ключевые предприятия принадлежали государству, а экономика управлялась по плану. Политическая система была однопартийной, поэтому власть стремилась контролировать не только производство, но и общественную жизнь.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историческим тенденциям военных расходов и ядерных арсеналов США и СССР, 1945–1988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в условном индексе, чтобы сравнить разные военные ресурсы на одном графике.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вооружения росли в 1950–1960-е годы, а к концу 1980-х заметно усилилась тенденция к сокращению.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военной мощи сверхдержав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 — главный символ разделённой Европы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серьёзный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1948–1949 годов показал, что послевоенное сотрудничество быстро сменилось недоверием. Город оказался в центре борьбы за влияние между бывшими союзниками.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разделённой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Разделённый Берлин отражал общую ситуацию в Европе, где соседние страны оказались по разные стороны идеологических и военных блоков. Поэтому судьба города стала всемирным символом противостояния.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как граница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Берлинская стена физически разделила город и семьи. Она стала самым заметным напоминанием о том, что «холодная война» влияла не только на дипломатов, но и на обычных людей.
</a:t>
            </a:r>
            <a:endParaRPr lang="en-US" sz="8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ключевым событиям и поворотным моментам «холодной войны»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противостояния сверхдержав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 первого советского ядерного испытания.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первых ядерных испытаниях СССР и США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резко усилило недоверие между сверхдержавами и показало, что ядерное оружие стало главным фактором мировой политики.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99879"/>
            <a:ext cx="8064000" cy="22413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блоки закрепили разделение мира, а нейтральные страны старались сохранить свободу манёвра и не попасть в прямую зависимость.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истории НАТО и Организации Варшавского договора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блоков показывает, как страны выбирали между союзами, нейтралитетом и самостоятельной политикой.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и союзники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войны как часть глобального соперничества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как первый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стала одним из первых крупных конфликтов эпохи. Она показала, что соперничество сверхдержав может перерасти в настоящие боевые действия за пределами Европы.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 Афганистан стал ещё одним примером того, как локальный кризис превращался в часть мирового противостояния и усиливал международную напряжённость.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 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противостояние затянулось на годы и вовлекло разные государства региона. Для местного населения это означало разрушения, потери и долгую нестабильность.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Ближний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и на Ближнем Востоке конфликты часто переплетались с борьбой за влияние, ресурсы и независимость. Сверхдержавы поддерживали разные стороны, не вступая в прямую войну друг с 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международных кризисов 1948–1979 годов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отражены события, которые чаще всего подводили мир к опасной черте и заставляли искать компромисс.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напряжённости связаны с конкретными кризисами, а промежутки между ними показывают, что переговоры временно снижали риск большой войны.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кризисы «холодной войны»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наука как поле мирного соревнования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Спутник, который услышал весь мир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Земли в 1957 году стал событием мирового масштаба. Он показал, что СССР умеет создавать передовые ракеты и космическую технику. Для многих людей это был знак: борьба сверхдержав вышла далеко за пределы Земли.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Гагарина: человек в 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апреля 1961 года Юрий Гагарин совершил первый в истории полёт человека в космос. Эта новость быстро облетела планету и стала символом научного прорыва. Космонавт в скафандре превратился в образ новой эпохи и большой смелости.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как новая цель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1969 году Нил Армстронг первым ступил на поверхность Луны, и это стало триумфом американской программы. Космическая гонка показала, что достижения науки могут служить не только исследованиям, но и престижу государства.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 — независимость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одним из первых крупных новых государств Азии. Этот пример показал, что колониальные империи больше не могут удерживать прежний контроль.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 — начало волны освобождения в Азии и 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усилились национально-освободительные движения. Многие территории добивались самоуправления, а колониальные державы теряли влияние.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 — «год Африки»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были провозглашены независимость и собственные правительства. Появилось сразу несколько десятков новых государств.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 — поиск самостоятельного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страны старались проводить собственную политику, но нередко попадали под давление США и СССР. Их выбор часто определяли экономика, безопасность и помощь извне.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деколонизации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международных отношений XX века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после обретения независимости страны по-разному строили внешнюю политику и старались сохранить самостоятельность.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новых государств не хотели полностью зависеть от одной сверхдержавы; их внешняя политика была попыткой сохранить свободу выбора.
</a:t>
            </a:r>
            <a:endParaRPr lang="en-US" sz="105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новых государств в условиях «холодной войны»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и помощь союзникам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направляли помощь на восстановление Западной Европы. Это ускоряло восстановление хозяйства и одновременно укрепляло позиции американских союзников.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помогал странам социалистического лагеря через торговлю, кредиты и совместные проекты. Такая поддержка связывала союзников экономически и политически.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поддержка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сырьё, оборудование и продовольствие становились инструментами влияния. Контроль над поставками часто был не менее важен, чем военная сила.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и ресурсы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сверхдержав велось не только на фронтах и переговорах. Условия кредитов, инвестиции и технологии тоже помогали расширять международное влияние.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дипломатия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информация и культурные средства формировали отношение людей к событиям и к противнику.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пропаганда в годы противостояния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периода разрядки: 1968, 1972, 1975 годы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соглашения не отменили соперничество, но сделали международные правила понятнее и уменьшили риск случайного столкновения сверхдержав.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показала: даже при недоверии страны способны договариваться о границах военного риска.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и договоры об ограничении вооружений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снова выросла из-за войны в Афганистане и размещения ракет средней дальности в Европе. Обе стороны усилили военную готовность.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гонка вооружений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СССР продолжили наращивать вооружения, стараясь не уступить друг другу. Это увеличивало расходы и тревогу в мире.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в СССР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Михаила Горбачёва принесла идеи реформ, обновления и более открытого общения с другими странами. Появилась надежда на перемены.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снижение напряжённости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Горбачёва и Рональда Рейгана помогли начать договорённости и постепенно ослабить конфронтацию. Отношения между сверхдержавами стали менее жёсткими.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1980-х годов и новые перемены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и завершение разделения Европы
</a:t>
            </a:r>
            <a:endParaRPr lang="en-US" sz="2206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год: падение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 разрушение Берлинской стены стало событием, которое увидел весь мир. Люди получили возможность свободно переходить из одной части города в другую, а символ разделения Европы исчез.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год: объединение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стены процесс объединения ускорился. Восточная и Западная Германия снова стали единым государством, что изменило политическую карту Европы и показало конец старого разделения.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год: конец СССР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завершил эпоху, в которой существовали два противостоящих блока. Для многих людей это стало знаком окончания «холодной войны» и начала нового периода в международных отношениях.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международных процессов второй половины XX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заметны не только в политике: изменились связи между странами, а научные разработки стали быстрее переходить в повседневную жизнь.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мир стал более взаимосвязанным, но многие вопросы безопасности и доверия сохранились.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«холодной войны» для мира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«Холодная война» изменила мир на десятилетия вперёд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США и СССР затронуло почти все страны: оно меняло границы, союзы, экономику и науку. Его окончание открыло новую эпоху, но последствия этого периода ощущаются и сегодня.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2026-06-01T04:34:13Z</dcterms:created>
  <dcterms:modified xsi:type="dcterms:W3CDTF">2026-06-01T04:34:13Z</dcterms:modified>
</cp:coreProperties>
</file>