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со словом cake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понимать английские идиомы через образы, контекст и живую речь.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Cake в английских выражениях: почему это слово так популярно?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не переводятся дословно: их смысл скрыт в образе. Слово cake связано с чем-то приятным, поэтому оно помогает выражать лёгкость, успех, бонус и даже критику.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Буквальное и переносное значение слова cake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речи cake может означать торт, пирог или кекс — в зависимости от ситуации и традиций употребления в тексте, меню или разговоре.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 идиомах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устойчивых выражениях cake почти всегда работает как образ, а не как название десерта. Поэтому важнее общее значение фразы, чем отдельное слово.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идиому, нужно смотреть на соседние слова, ситуацию и тон высказывания. Один и тот же образ может звучать положительно, нейтрально или иронично.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 — разные оттенки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cake помогает строить выражения с разными смыслами: от похвалы и удовольствия до упрёка. Это делает его удобным для яркой и точной речи.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piece of cake — очень легко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означает, что дело оказалось очень простым. Её используют, когда задание, игра, тест или работа выполняются без особого труда.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можно сказать: контрольная по английскому была a piece of cake, потому что класс хорошо подготовился и темы были знакомы.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1820864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понятен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Кусок торта ассоциируется с чем-то приятным, доступным и несложным. Поэтому выражение звучит легко, позитивно и хорошо запоминается.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44" y="1572310"/>
            <a:ext cx="4524678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идиомы со словом cake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четыре выражения по значению, стилю и типичной ситуации употребления.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со словом cake покрывают разные смыслы: от простоты и радости до быстрого успеха и критики.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английскому языку для 9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48" y="2040949"/>
            <a:ext cx="658979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837" y="2040949"/>
            <a:ext cx="658979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93270" y="2040949"/>
            <a:ext cx="576607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Icing on the cake — дополнительная радость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Icing on the cake — дополнительная радость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описывает ситуацию, когда главное уже получилось хорошо, а дополнительная деталь делает результат ещё приятнее и заметнее для человека.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оттенок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звучит тёпло и одобрительно. Его часто используют, когда говорят о хорошей оценке, приятной новости или неожиданном бонусе.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глазури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Глазурь не заменяет сам торт, но делает его красивее и вкуснее. Так и эта идиома подчёркивает не главное событие, а приятное дополнение.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чаще всего передают идиомы с cake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один образ может работать в очень разных ситуациях — от похвалы до упрёка.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встречается значение простоты; реже — критический оттенок, связанный с невозможным выбором.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частотности по ключевым выражениям из 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3450" y="3132916"/>
            <a:ext cx="4006800" cy="15768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Sell like hot cakes — быстро раскупаться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описывает товар, который покупают очень быстро. Её используют в разговорах о книгах, билетах, играх, одежде и других популярных вещах.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связан с горячей выпечкой: она долго не лежит на прилавке, потому что её быстро разбирают. Так появилось сравнение с быстрыми продажами.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часто встречается в новостях, рекламе и обычной речи, когда нужно кратко показать высокий спрос и успех продукта или события.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идиомы со словом cake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понять устойчивое выражение по контексту, а не по буквальному переводу.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идиомы со словом cake стоит запомнить для уверенного чтения и перевода.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помогает увидеть, что не все желания можно реализовать одновременно: иногда приходится выбирать, а не пытаться получить всё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материалов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5272" y="1426907"/>
            <a:ext cx="3952280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английских идиом и русских смыслов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устойчивые выражения со словом cake передают разные оттенки смысла в английской речи и какие русские эквиваленты ближе всего по значению.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 cake может обозначать и лёгкость, и успех, и критику; точный смысл определяет контекст.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презентации; сопоставление по устойчивым значениям идиом.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Формальность и уместность употребления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оттенок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выражений со словом cake звучат естественно в неофициальной речи. Они уместны в диалогах, сообщениях и устных ответах, где важны живость и простота формулировки.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Sell like hot cakes часто встречается в новостях, рекламе и описаниях популярных товаров. Здесь идиома выглядит естественно, потому что передаёт быстрый спрос без лишней эмоциональности.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your cake and eat it too обычно используют в спорах, статьях и обсуждениях. Выражение помогает вежливо, но ясно показать, что чьё-то желание выглядит противоречивым.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важно подбирать идиому по ситуации. Даже знакомое выражение может звучать неуместно, если стиль текста слишком официальный или смысл контекста недостаточно ясен.
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выражения со словом cake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особенно часто появляются там, где речь должна быть короткой и выразительной: в диалогах, заголовках и рекламных сообщениях. В учебных текстах они встречаются реже, но регулярно.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 разговорная и медийная среда: именно там образные выражения звучат естественно и помогают быстро передать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презентации; условная оценка частотности по типичным сферам употребления.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помогают запомнить идиомы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Кусок торта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небольшого куска торта помогает запомнить a piece of cake: что-то приятное, доступное и простое. Такой символ легко связывается с успешным выполнением задания без лишнего напряжения.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Сладкая глазурь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Icing on the cake ассоциируется с приятной добавкой к уже хорошему результату. Глазурь не меняет сам торт, но делает его красивее и вкуснее, как дополнительная радость.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выпечка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Sell like hot cakes удобно представить через быстро исчезающую с прилавка выпечку. Товар раскупают почти сразу, поэтому образ помогает понять идею мгновенного спроса и популярности.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получить всё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your cake and eat it too запоминается через невозможность сохранить торт и одновременно съесть его. Этот образ показывает, что иногда приходится выбирать между двумя несовместимыми выгодами.
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понимании идиом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перевод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 — переводить выражение слово в слово. Тогда a piece of cake воспринимается как десерт, а sell like hot cakes — как обычная продажа выпечки, хотя смысл у них переносный.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 — не смотреть на предложение целиком. Одна и та же идиома может звучать по-разному в рассказе, диалоге или статье, поэтому важно учитывать, о чём именно идёт речь.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27056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связана с уместностью. Если использовать разговорную идиому в слишком официальном тексте, фраза может звучать неестественно. Поэтому нужно помнить не только значение, но и стиль.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687472"/>
            <a:ext cx="4750071" cy="24379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ключевых выражений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основные идиомы со словом cake, их буквальный перевод, реальный смысл и стиль употребления. Это удобная опора для повторения перед чтением и переводом.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со словом cake различаются не только по смыслу, но и по стилю, поэтому их важно учить вместе с контекстом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и общеупотребительные значения идиом.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861" y="2327342"/>
            <a:ext cx="264315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7825" y="2327342"/>
            <a:ext cx="264315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4509" y="2327342"/>
            <a:ext cx="264315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 перемене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двое одноклассников обсуждают контрольную. Один улыбается и говорит, что задание было a piece of cake. Фраза звучит естественно, потому что это короткий и живой способ сказать о лёгком успехе.
</a:t>
            </a:r>
            <a:endParaRPr lang="en-US" sz="876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 о премьере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статье о новом фильме автор пишет, что билеты sell like hot cakes. Такое выражение делает сообщение ярче и короче, а читатель сразу понимает: интерес к фильму очень высокий и места быстро заканчиваются.
</a:t>
            </a:r>
            <a:endParaRPr lang="en-US" sz="913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Комментарий в сочинении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сочинении ученик может использовать have your cake and eat it too, если речь идёт о противоречивом выборе героя. Здесь идиома помогает показать мысль точно, но её важно употребить без лишней формальности.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со словом cake в устной и письменной речи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окраска выражений с cake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идиом меняется от очень позитивной до критической. Это помогает выбирать выражение не только по смыслу, но и по тому, какое впечатление оно должно создать.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тёплые по тону выражения связаны с лёгкостью и приятным бонусом, а наиболее резкое — с осуждением нереалистичных желаний.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презентации; оценка эмоциональной окраски по употреблению идиом.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126" y="550934"/>
            <a:ext cx="386371" cy="3090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8727" y="533762"/>
            <a:ext cx="386371" cy="343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идиомы со словом cake на уроке английского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помогают говорить естественнее в диалогах и устных ответах. С ними английская фраза звучит ближе к реальному общению, а не как буквальный перевод с русского.
</a:t>
            </a:r>
            <a:endParaRPr lang="en-US" sz="1447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часто встречаются в рассказах, статьях и коротких заданиях на чтение. Если ученик узнаёт идиому, ему проще понять общий смысл без перевода каждого слова.
</a:t>
            </a:r>
            <a:endParaRPr lang="en-US" sz="1447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песни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фильмах, песнях и рекламе идиомы делают речь яркой и запоминающейся. Зная их, легче уловить шутку, оценку говорящего или скрытый оттенок высказывания.
</a:t>
            </a:r>
            <a:endParaRPr lang="en-US" sz="1493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полезны в переводе и в составлении собственных предложений. Они расширяют словарный запас и учат подбирать выражение по контексту, а не по отдельным словам.
</a:t>
            </a:r>
            <a:endParaRPr lang="en-US" sz="14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об идиомах со словом cake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со словом cake показывают, как один образ передаёт разные смыслы: лёгкость, приятный бонус, быстрый успех и критику. Чтобы понять их точно, всегда смотрят на контекст и стиль речи.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2026-05-31T10:42:37Z</dcterms:created>
  <dcterms:modified xsi:type="dcterms:W3CDTF">2026-05-31T10:42:37Z</dcterms:modified>
</cp:coreProperties>
</file>