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 русском языке: как слова работают в предложении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помогают понимать, как строится речь и 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повторяет знакомые правила и помогает точнее разбирать слова, строить предложения и избегать ошибок в орфографии и пунктуации. Без неё трудно уверенно выполнять морфологический разбор и объяснять выбор написания слов.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7-класснику знать части речи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241" y="1734625"/>
            <a:ext cx="3755968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частей речи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делятся на самостоятельные, служебные и междометия.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слова называют предметы, признаки и действия, а служебные — связывают их в высказывании.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обозначает предмет, лицо, явление, событие или состояние: тетрадь, ученик, гроза, бег, радость. Оно отвечает на вопросы кто? что? и часто составляет основу высказывания.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существительных определяют род, число и падеж. Эти признаки помогают изменять слово по форме и правильно связывать его с другими словами в предложении.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 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существительные бывают собственными и нарицательными, одушевлёнными и неодушевлёнными. Такое деление помогает точнее понимать, о ком или о чём идёт речь.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существительное выступает подлежащим или дополнением. Благодаря ему предложение получает главный предмет речи и становится понятным и завершённым.
</a:t>
            </a:r>
            <a:endParaRPr lang="en-US" sz="11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и признаки предмета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признак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признак предмета: цвет, размер, форму, вкус, характер или принадлежность. Слова синий, высокий, деревянный, мамин, весёлый делают описание конкретнее.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слову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части речи задают вопросы какой? какая? какое? какие? По вопросу легко увидеть, что слово не называет предмет, а уточняет его признак.
</a:t>
            </a:r>
            <a:endParaRPr lang="en-US" sz="969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согласуется с существительным в роде, числе и падеже. Поэтому форма слова меняется вместе с существительным: высокий дом, высокая башня, высокие дома.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прилагательные помогают различать похожие предметы и создавать яркое описание. Без них речь становится более общей и менее выразительной.
</a:t>
            </a:r>
            <a:endParaRPr lang="en-US" sz="93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Изменяемость помогает словам согласовываться в предложении и передавать нужную форму.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форм у существительных, прилагательных и глаголов; служебные слова и междометия не изменяются.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95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частей речи по школьной грамматике русского языка
</a:t>
            </a:r>
            <a:endParaRPr lang="en-US" sz="795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изменяются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действие, состояние и время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 или состояние: бежит, пишет, думает, светает, спит. Он показывает, что делает предмет или в каком состоянии он находится.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задают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глаголу задают вопросы что делать? что сделать? что делает? что сделал? Вопрос помогает отличить глагол от других частей речи и увидеть его значение.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изменяются по временам, лицам и числам, а в прошедшем времени единственного числа — по родам. Эти формы позволяют точно передавать время и участника действия.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глагол является сказуемым. Именно он сообщает, что происходит с подлежащим, и делает предложение законченным по 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определения части речи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пропустить значение, вопрос и грамматические признаки слова.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 речи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 вместо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не называет предмет прямо, а лишь указывает на него: я, ты, он, этот, мой, столько. Благодаря этому речь становится короче и понятнее.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избегать повторов и связывать предложения между собой. Если одно и то же слово повторять слишком часто, текст звучит тяжело и однообразно.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местоимений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бывают личными, указательными, притяжательными, вопросительными и другими. Каждый разряд выполняет свою задачу и помогает точнее передавать смысл.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местоимения изменяются по падежам, а некоторые — по родам и числам. Поэтому при разборе важно смотреть не только на значение, но и на форму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84846"/>
            <a:ext cx="3832800" cy="1809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не называют предметы и действия, но помогают строить связную речь.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служат для связи и уточнения, поэтому без них построить точное предложение невозможно.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013" y="2770325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как, где и когда происходит действие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отвечают на вопрос как? и показывают способ действия: быстро, тихо, аккуратно. Они помогают увидеть не только сам поступок, но и то, каким именно образом он совершается.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куда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рядом, вверху, домой отвечают на вопросы где? и куда? Такие наречия уточняют место действия и делают описание более точным, особенно в рассказе или инструкции.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 как долго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вчера, сегодня, рано, долго обозначают время действия. Они помогают понять, когда именно произошло событие и насколько продолжительным оно было, не изменяя форму слова.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и в какой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очень, слишком, почти показывают степень признака или действия. Они усиливают или ослабляют значение слова и позволяют тоньше передать оттенок мысли в 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и 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календаре, расписании и на линейке числа сопровождают нас каждый день. Мы говорим: второй урок, семь тетрадей, двадцатое число. Числительные делают речь точной и помогают быстро передавать нужную информацию.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и на 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записано: три задачи, десятая страница и пятнадцатая минута. Такие слова помогают точно назвать количество и порядок. Числительные встречаются там, где важны счёт, нумерация и аккуратность в обозначениях.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 повседневной речи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распределяются группы слов в речи: смысловые слова преобладают, а служебные обеспечивают связь между ними.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содержание высказывания, тем больше самостоятельных слов. Служебные слова немногочисленны, но без них предложение теряет связь и точность.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русскому языку для 7 класса; данные условные, 2025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Самостоятельные, служебные слова и междометия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162275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20981" y="1162275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и спряжение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склонение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связано с изменением существительных, прилагательных, числительных и некоторых местоимений по падежам и числам. Благодаря этому слова могут согласовываться друг с другом в словосочетании и предложении.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относится к глаголам и показывает, как они изменяются по лицам и числам. По форме глагола можно понять, кто совершает действие и сколько участников в нём.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помогают словам строить правильные грамматические связи. Если форма выбрана неверно, предложение звучит неестественно, а смысл может стать неясным или ошибочным.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смотреть в 7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постоянные признаки слова от изменяемых. Сначала определяют часть речи, затем выясняют, по каким грамматическим формам слово изменяется и какую роль оно играет в 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321953"/>
            <a:ext cx="3832800" cy="9187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по которым узнают части речи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сопоставить вопрос, значение и пример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— это первый ориентир, но окончательное решение даёт значение слова и его грамматические признаки.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система русского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 обозначают предметы, признаки или действия и не отвечают на обычные вопросы частей речи. Поэтому междометие выделяется отдельно и не является членом предложения.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эмоция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позволяют быстро выразить радость, удивление, досаду или испуг. В устной речи они звучат особенно естественно, потому что передают реакцию говорящего без длинного объяснения.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 обозначают предметы, признаки или действия и не отвечают на обычные вопросы частей речи. Поэтому междометие выделяется отдельно и не является членом предложения.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слушателю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эй, стоп, ура помогают не только выразить чувство, но и привлечь внимание собеседника. Они делают речь более эмоциональной и заметной в разговоре или художественном 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 речи связаны с членами предложения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самые частые соответствия между частями речи и членами предложения.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«Мой» или «синий»?
</a:t>
            </a:r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карточке слово «мой» тянется к местоимениям, потому что оно указывает на принадлежность и не называет признак прямо. Слово «синий» уже описывает цвет предмета и относится к прилагательным. Пара выглядит похожей, но вопрос и значение сразу показывают различие.
</a:t>
            </a:r>
            <a:endParaRPr lang="en-US" sz="1158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«Тепло» и «пятёрка»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«тепло» важно увидеть контекст: оно может обозначать состояние и не всегда ведёт себя как обычное прилагательное. А «пятёрка» — это уже существительное, потому что называет оценку как предмет речи, тогда как «пять» сообщает количество.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не 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кажется знакомым, но его часть речи неясна, стоит задать вопрос, проверить значение и посмотреть, изменяется ли оно. Такая проверка особенно полезна в спорных случаях, когда слова похожи по форме, но выполняют разные грамматические роли.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части речи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связном тексте части речи распределяются неравномерно: смысловые слова создают основное содержание, а служебные поддерживают грамматическую связность.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Существительные, глаголы и прилагательные формируют основу текста. Наречия и служебные слова дополняют его, делая описание точным и связным.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русскому языку для 7 класса; данные условные, 2025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встречаются в тексте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помогают понять, как устроено предложение и как связаны его слова. Если видеть значение, вопрос и грамматические признаки, легче писать без ошибок и точно выражать мысль.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речи: главная опора грамотной речи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2026-05-28T18:43:48Z</dcterms:created>
  <dcterms:modified xsi:type="dcterms:W3CDTF">2026-05-28T18:43:48Z</dcterms:modified>
</cp:coreProperties>
</file>