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рельефа и полезные ископаемые Азии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сочетает горы, равнины, плато, пустыни и островные дуги, определяя её ресурсы.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литосферных плит создают горы, впадины и осадочные бассейны. В горных складчатых областях чаще формируются руды, а во впадинах накапливаются осадки, из которых получаются нефть, газ, уголь и соли. В Азии это особенно заметно: высоты резко меняются рядом с бассейнами.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и полезные ископаемые связаны между собой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5893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8740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6794" y="1353834"/>
            <a:ext cx="258037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87404"/>
            <a:ext cx="284700" cy="2277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Азии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высокогорные области, где вершины тянутся почти к границам стратосферы. Такие зоны связаны с молодыми складчатыми процессами и часто становятся «каркасом» речных истоков.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 Памир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Нагорье расположено на большой высоте и влияет на климат: здесь формируются условия для холодных сезонов и особых режимов облачности. Рельеф задаёт направления ветров и горных потоков.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меняют путь воздуха и вод: с высотой температура падает, а осадки распределяются неравномерно. По склонам растут реки и формируются долины со следами древних процессов.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Тянь-Шань и Алтай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районам относятся Западно-Сибирская равнина и Великая Китайская равнина. Ровная поверхность удобна для хозяйства, а осадочные породы часто служат «копилкой» ресурсов.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низменности Севера и Востока
</a:t>
            </a:r>
            <a:endParaRPr lang="en-US" sz="1082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Аравийское плато и пустынные территории показывают, как засушливость связана с климатом и циркуляцией воздуха. Вдоль островных дуг усиливается вулканическая активность и тектоника.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Плато, пустыни и островные пространства
</a:t>
            </a:r>
            <a:endParaRPr lang="en-US" sz="10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Джомолунгма: рекорд высоты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считаются самой высокой горной системой мира. Здесь находится Джомолунгма (Эверест) высотой 8848,86 м, поэтому даже небольшие изменения погоды быстро отражаются на условиях в горах. Представьте, как много энергии нужно, чтобы подняться так высоко.
</a:t>
            </a:r>
            <a:endParaRPr lang="en-US" sz="1167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«Крыша мира» и опасности высокогорья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 часто называют «крышей мира»: средняя высота здесь более 4000 м. Это молодая складчатая область, где процессы в земной коре продолжаются. Поэтому возможны землетрясения, обвалы и оползни — рельеф активно меняется.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 Тибетское нагорье — высочайшие районы Земли
</a:t>
            </a:r>
            <a:endParaRPr lang="en-US" sz="21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Западно-Сибирская равнина, Туранская низменность, Индо-Гангская низменность и Великая Китайская равнина удобны для земледелия и строительства. Здесь легче прокладывать дороги и развивать города, чем в горах.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часто выходят на поверхность осадочные породы, связанные с месторождениями нефти, газа, угля и солей. Осадки накапливались веками, а затем под давлением и при нагреве менялись в породы-«хранилища».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ровной местности транспорт работает эффективнее: груз легче перевозить и к месту добычи, и к заводам переработки. Так формируются промышленные зоны и железнодорожные узлы рядом с ресурсами.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низменности Азии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высот в Азии чрезвычайно велики: на одном материке встречаются участки заметно ниже уровня моря и высочайшие вершины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объясняется разным геологическим «настроением» территории: где-то происходили поднятия, а где-то — опускания и накопление осадков.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высот по данным школьных курсов географии; конкретные локальные отметки могут отличаться в разных атласах.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 крупнейших форм рельефа Азии
</a:t>
            </a:r>
            <a:endParaRPr lang="en-US" sz="25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вулканический пояс Азии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активной тектоники
</a:t>
            </a:r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юго-восток Азии входят в область активных тектонических процессов. Здесь особенно много вулканов, а земная кора испытывает сильные напряжения, что влияет на рельеф и ландшафты.
</a:t>
            </a:r>
            <a:endParaRPr lang="en-US" sz="1297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и землетрясения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Япония, Филиппины, Камчатка, Курильские острова и Индонезия известны сочетанием вулканов и землетрясений. Когда породы «ломаются», энергия выходит наружу, и природные явления становятся частыми.
</a:t>
            </a:r>
            <a:endParaRPr lang="en-US" sz="1239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формирования руд
</a:t>
            </a:r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процессы приносят в толщу земной коры новые вещества и нагревают подземные растворы. Это может приводить к образованию рудных месторождений и связанных с вулканизмом полезных ископаемых.
</a:t>
            </a:r>
            <a:endParaRPr lang="en-US" sz="1288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жизни и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пояс означает не только ресурсы, но и риски: извержения, цунами и разрушения. Поэтому в таких регионах важны системы предупреждения, инженерные нормы и продуманная инфраструктура.
</a:t>
            </a:r>
            <a:endParaRPr lang="en-US" sz="12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месторождения полезных ископаемых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геологических условий с происхождением полезных ископаемых.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08097"/>
            <a:ext cx="4151400" cy="2631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по материку очень неравномерно: одни районы специализируются на топливе, другие — на рудах и металлах.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топливные месторождения чаще связаны с определёнными бассейнами, а рудные ресурсы — с горными и складчатыми территориями; Япония в сравнении отмечена как менее обеспеченная.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полезные ископаемые по районам Азии
</a:t>
            </a:r>
            <a:endParaRPr lang="en-US" sz="2646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географии Азии.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нефтегазоносным районам относят страны Персидского залива, Западную Сибирь, Прикаспийскую низменность, а также осадочные бассейны и шельфы Юго-Восточной Азии. Именно там сосредоточены крупнейшие промышленные объёмы.
</a:t>
            </a:r>
            <a:endParaRPr lang="en-US" sz="1337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— главные топливные ресурсы Азии
</a:t>
            </a:r>
            <a:endParaRPr lang="en-US" sz="229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особенно важны для работы транспорта: топливо используется в авиации, на дорогах и на море. Кроме того, они нужны теплоэнергетике и служат сырьём для химической промышленности.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такого типа тесно связаны с инфраструктурой: для нефти и газа критичны трубопроводы и порты, которые обеспечивают доставку от месторождений к перерабатывающим заводам.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Ближнем Востоке располагаются одни из крупнейших запасов нефти в мире. Это усиливает значение региона не только для добычи, но и для стабильности поставок сырья на мировые рынки.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 и промышленные районы
</a:t>
            </a:r>
            <a:endParaRPr lang="en-US" sz="2549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угольные бассейны в Азии располагаются в Китае, Индии, Казахстане и России. Уголь формировался в древних осадочных бассейнах, поэтому его месторождения часто связаны со слоями горных пород огромной толщины.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нужен как топливо для энергетики, как сырьё для металлургии и как топливный ресурс для транспорта. Поэтому рядом с месторождениями обычно развиваются промышленные города и крупные железнодорожные узлы.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что разные страны сильнее специализируются на определённых видах сырья, а один и тот же тип ресурса встречается в разных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 ресурсов отражает геологическое строение: где преобладают осадочные бассейны — больше топлива, где горные зоны — больше руд.
</a:t>
            </a:r>
            <a:endParaRPr lang="en-US" sz="1522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географии Азии; распределение по странам приведено качественно (сентябрь 2024, учебные материалы)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Азии особенно богаты разными ресурсами
</a:t>
            </a:r>
            <a:endParaRPr lang="en-US" sz="22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«обычных» цветных металлов, в Азии добывают вольфрам, молибден и редкоземельные элементы. Они нужны для электроники, электродвигателей и современных устройств, где важны особые свойства материалов.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 и редкие элементы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Казахстан, Китай и Россия особенно богаты медью, свинцом, цинком, никелем и оловом. Эти металлы широко применяются в промышленности и машиностроении, потому что дают сплавы и проводники для техники.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месторождения приурочены к горным районам и к зонам древней и молодой складчатости. Там, где активно «работала» геология, руды легче формировались и сохранялись в толщах пород.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и Восточной Азии добываются золото, алмазы, рубины, сапфиры и нефрит. Такие богатства чаще связаны с древними кристаллическими породами и участками разломов в земной коре.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алмазы и драгоценные камни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драгоценных минералов нередко связано с процессами, которые происходили давно: в складчатых областях менялись температуры и состав растворов, а минералы «закреплялись» в породах и жилах.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этих полезных ископаемых делает их важными для экспорта. Кроме добычи значимую роль играет обработка — огранка и производство ювелирных изделий и сувениров.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816" y="1068000"/>
            <a:ext cx="3533668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набор полезных ископаемых зависит от геологической структуры: в горных районах чаще встречаются рудные проявления, а в осадочных — топливо и соли.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специализируются на разных видах сырья: одни дают топливо, другие — руды и редкие элементы. Поэтому экономическая роль регионов отличается.
</a:t>
            </a:r>
            <a:endParaRPr lang="en-US" sz="1348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страны Азии и их ресурсы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полезных ископаемых Азии в школьном атласе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поисков до переработки: как добывают 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общего технологического пути (подходит и для топлива, и для руд)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освоения природных богатств Азии
</a:t>
            </a:r>
            <a:endParaRPr lang="en-US" sz="253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месторождений часто осложняют природные условия: высокие горы, пустыни, вечная мерзлота, муссоны и частые землетрясения. В таких районах сложнее прокладывать пути и обеспечивать безопасность работ.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строительство дорог, шахт, трубопроводов и линий электропередачи требует больших затрат. Добыча также может загрязнять воду, воздух и почвы, поэтому обязательны меры охраны природы и контроль выбросов.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диаграмме собраны типичные соответствия: какие минералы чаще встречаются в горных районах, на плато, в равнинах и на островных дугах.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соответствие помогает прогнозировать, где искать ресурсы: достаточно понять геологию и «тип» формы рельефа.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материалам о полезных ископаемых Азии; сентябрь 2024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 рельефа и полезных ископаемых
</a:t>
            </a:r>
            <a:endParaRPr lang="en-US" sz="28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полезных ископаемых для жизни людей
</a:t>
            </a:r>
            <a:endParaRPr lang="en-US" sz="2587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дают топливо для электростанций и транспорта. Благодаря этому в городах и на предприятиях обеспечивается стабильная работа систем отопления, света и перевозок.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энергия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и черные металлы используются при строительстве, в машиностроении и при создании оборудования для заводов. Металлические сплавы улучшают прочность деталей и их долговечность.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 материалы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ресурсы становятся исходным сырьём для химической промышленности: из руд и минералов получают вещества для удобрений, пластмасс и реагентов. Это влияет на качество продукции.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промышленности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месторождений определяет, где появляются города, порты и заводы. Возникают транспортные пути, железные дороги и трубопроводы, которые связывают добывающие районы с потребителями.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порты и перевозки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6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рельефа — ключ к богатствам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Азии очень разнообразен: на материке есть высочайшие горы, равнины, плоскогорья, пустыни и островные дуги. Строение земной коры задаёт размещение ресурсов: нефть и газ связаны с осадочными бассейнами, а руды — с горными и складчатыми областями.
</a:t>
            </a:r>
            <a:endParaRPr lang="en-US" sz="39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2026-05-11T21:02:12Z</dcterms:created>
  <dcterms:modified xsi:type="dcterms:W3CDTF">2026-05-11T21:02:12Z</dcterms:modified>
</cp:coreProperties>
</file>