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фотосинтез: воздух — источник питания растений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процесс преобразования солнечного света и воздуха в питание для растений.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фотосинтез важен для всей жизни на планете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обеспечивает кислородом и органическими веществами все живые организмы. Фотосинтез поддерживает экосистемы и баланс атмосферы, влияя на здоровье планеты.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 в фотосинтезе: основные организмы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живут в воде и используют хлорофилл для фотосинтеза. Они могут иметь разнообразные оттенки и также играют значимую роль в кислородном балансе.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растения содержат хлорофилл — пигмент, улавливающий свет. Они производят основную часть органического вещества на Земле, создавая основу пищевой сети.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Фотосинтезирующие 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осуществляют фотосинтез с помощью специализированных пигментов, обходясь без хлоропластов. Они встречаются в различных средах, от почвы до горячих источников.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воздушного питания растений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Воздушное питание — это поглощение растениями углекислого газа из атмосферы для создания органических соединений, необходимых для роста и развития.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из углекислого газа становится основой для синтеза глюкозы, которая служит источником энергии и строительным материалом.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использования углекислого газа из воздуха растения не могли бы образовывать сложные молекулы и поддерживать жизненные функции.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уравнение фотосинтеза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63850" y="37034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процесс выделяется кислород, который поступает обратно в атмосферу, поддерживая жизнь на Земле.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3850" y="263894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из почвы и углекислый газ из воздуха под действием солнечной энергии преобразуются в глюкозу — основной источник питания растения.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фотосинтеза при разной освещённости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низком уровне света фотосинтез происходит медленно, с ростом интенсивности активность увеличивается до насыщения.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ограничен светом: после достижения оптимума увеличение освещённости не ускоряет процесс.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учебного пособия по биологии, 2023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хлоропластов в клетках растений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содержат хлорофилл, который поглощает свет и обеспечивает энергию для фотосинтеза.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хлоропластов расположены тилакоиды — мембранные структуры, где происходит светозависимая фаза процесса.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хлоропластов варьируется в зависимости от вида растения и условий освещения, влияя на продуктивность фотосинтеза.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могут перемещаться внутри клетки для оптимального использования света в меняющихся условиях.
</a:t>
            </a:r>
            <a:endParaRPr lang="en-US" sz="9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углекислого газа и воды к растению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углекислый газ попадает в лист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проникает в листья через устьица — специальные поры на поверхности листовой кожицы. Эти отверстия регулируют газообмен и защищают растение.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достигает листа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поступает из почвы через корни, поднимаясь по сосудистым тканям стебля к листьям, обеспечивая необходимые вещества для фотосинтеза.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фотосинтеза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последовательности процессов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— главный продукт фотосинтеза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служит строительным блоком для клеточных стенок и основой для образования крахмала в растениях.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глюкозы преобразуется в крахмал и резервируется в тканях для использования в периоды нехватки света.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сахар также используется растениями как источник энергии для жизненных процессов и питает животных и человека.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фотосинтеза у растений, водорослей и бактерий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характеристики фотосинтеза у трех групп организмов, подчеркивая универсальность и различные адаптации процесса.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распространен среди разных организмов с вариациями в пигментах и клеточных структурах, что позволяет им адаптироваться к разным условиям.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биологии, Биология для 7 класса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ежегодно производят около 150 миллиардов тонн кислорода, что обеспечивает основу для дыхания человека и животных и поддерживает жизнь на планете.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6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экологических исследований и биологических энциклопедий
</a:t>
            </a:r>
            <a:endParaRPr lang="en-US" sz="676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150 млрд тонн
</a:t>
            </a:r>
            <a:endParaRPr lang="en-US" sz="4619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кислорода ежегодно выделяют растения, поддерживая дыхание живых организмов на Земле.
</a:t>
            </a:r>
            <a:endParaRPr lang="en-US" sz="149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воздушного питания: комнатные растения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показывают, что несколько горшков с такими растениями способны заметно повысить уровень кислорода в комнате за сутки и улучшить качество воздуха.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Комнатные растения, такие как фикус, хлорофитум и алоэ, активно поглощают углекислый газ из воздуха, участвуя в фотосинтезе даже в домашних условиях.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фотосинтеза на климат и атмосферу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фотосинтеза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Миллиарды лет назад развитие фотосинтеза позволило животным получить кислород, изменив состав атмосферы Земли.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баланс газов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регулирует концентрацию углекислого газа и кислорода, поддерживая климатическую стабильность.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парникового эффекта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поглощают углекислый газ, снижая его содержание и замедляя глобальное потепление.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зеленых насаждений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лесов и садов помогает сохранить природный баланс и качество воздуха на планете.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138119"/>
            <a:ext cx="3918900" cy="11065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Условия, необходимые для успешного фотосинтеза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перечислены факторы, играющие ключевую роль в процессе фотосинтеза, и оптимальные значения для их эффективности.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нормального фотосинтеза необходим комплекс факторов: свет, вода, CO2 и подходящая температура.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7 класса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днем и ночью: отличие процессов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Днем растения поглощают углекислый газ из атмосферы и выделяют кислород благодаря свету, активируя фотосинтез.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Ночью, при отсутствии света, процесс фотосинтеза останавливается, и растения переходят к дыханию.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ночное время растения потребляют кислород и выделяют углекислый газ, что является обратным процессом фотосинтеза.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суточные изменения важны для регуляции газового состава воздуха и поддержания экологического баланса.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Суточные изменения концентрации кислорода и углекислого газа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дневные часы концентрация кислорода повышается благодаря фотосинтезу, а ночью возрастает углекислый газ.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влияет на уровень газов, обеспечивая их циклическое изменение в течение суток.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экологических мониторингов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исследования в области фотосинтеза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листья очищают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разработали биомиметические модели листьев, способные эффективно поглощать углекислый газ и выделять кислород, что открывает новые возможности в борьбе с загрязнением воздуха.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Фотоэлектрохимические системы для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сосредоточены на создании устройств, имитирующих фотосинтез, которые могут производить кислород и топливо из солнечного света и воды, поддерживая устойчивое энергоснабжение.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пищевая цепочка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питаются травоядными, продолжая передачу энергии в экосистемах и поддерживая биоразнообразие.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преобразуют солнечную энергию в глюкозу, служащую основой питания для травоядных животных.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употребляют растения, получая необходимые органические вещества и энергию для жизни.
</a:t>
            </a:r>
            <a:endParaRPr lang="en-US" sz="10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288" y="433000"/>
            <a:ext cx="3987773" cy="429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38868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будущее нашей планеты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обеспечивает жизнь на Земле через воздушное питание растений, поддерживая кислородный баланс и экосистемы. Защита природы и технологический прогресс сохранят этот процесс для будущих поколений.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2026-05-07T12:19:46Z</dcterms:created>
  <dcterms:modified xsi:type="dcterms:W3CDTF">2026-05-07T12:19:46Z</dcterms:modified>
</cp:coreProperties>
</file>