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возникли в древних водах, сыграв ключевую роль в жизни Земли.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происхождения и развития растительного мира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открытие ископаемых и генетический анализ раскрывают историю растений, насчитывающую почти 470 миллионов лет. Эти знания помогают понять разнообразие жизни сегодня.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растений: исторический взгляд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жизни в водах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миллиардов лет назад возникли одноклеточные прокариоты — первые живые существа на планете, закладывая основу для всех организмов.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кислородный переворот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цианобактерии начали выделять кислород, изменяя атмосферу и создавая условия для более сложной жизни.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биосферной трансформации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запустили процессы, повлиявшие на будущее формирование экосистем и развитие растительного мира.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организмы, изменившие планету
</a:t>
            </a:r>
            <a:endParaRPr lang="en-US" sz="24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эукариотических водорослей
</a:t>
            </a:r>
            <a:endParaRPr lang="en-US" sz="261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1,5 миллиарда лет назад появились водоросли с ядром и органеллами — первые эукариоты, серьёзно изменившие биологическую структуру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стали предками всех высших растений, расширяя биосферу и влияли на кислородный состав атмосферы.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примитивные формы положили начало эволюционному пути многообразия растительной жизни на Земле.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первопроходцы суши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420 миллионов лет назад мхи начали колонизировать влажные участки суши, хотя были ограничены отсутствием корней и проводящих тканей.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Печёночники: адаптация к новой 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Печёночники также вошли в состав первых растений на суше, предпочитая сырые и болотистые места, что обеспечивало им необходимую влажность.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ранних сухопутных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развитой системы вода и питательные вещества доставлялись только вблизи водоёмов, что ограничивало распространение растений.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сухопутные растения на Земле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сосудистых растений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корней, стеблей и листьев позволило им занимать разные экосистемы и успешно конкурировать на суше.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около 410 миллионов лет назад, сосудистые растения получили специализированные ткани для транспортировки воды и питательных веществ.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Ранними представителями выступили риниофиты, плауны и хвощи, заложившие фундамент для дальнейшей эволюции.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появления основных групп растений
</a:t>
            </a:r>
            <a:endParaRPr lang="en-US" sz="251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усложнение растительной жизни и её адаптацию к суше.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 показывает закономерное расширение флоры к современным видам на основе адаптаций.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папоротниковые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от 360 до 300 миллионов лет назад папоротники формировали густые леса, которые покрывали значительную часть суши.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образование полезных ископаемых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Разлагающиеся остатки папоротниковых лесов превратились в важнейшие месторождения каменного угля, влияя на энергонагрузку Земли.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влияние папоротников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внесли значимый вклад в регулирование климата и структуру экосистем того времени.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гиганты каменноугольного периода
</a:t>
            </a:r>
            <a:endParaRPr lang="en-US" sz="2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семенных растений: голосеменные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около 360 миллионов лет назад, обладая защитной оболочкой для семян, что повысило их выживаемость.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хвойные, саговники и гинкго, многие из которых сохранились до наших дней.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позволили растениям эффективно распространяться в более сухих и разнообразных условиях среды обитания.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сыграли важную роль в эволюции лесов и адаптации флоры к суше.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9263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папоротников и голосеменных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признаков, подчёркивающее преимущество голосеменных в адаптации к жизни на суше.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лучше приспособлены к суше благодаря семенам и защитным структурам.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Ботаника, 2020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цветковых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появились около 130 миллионов лет назад и быстро завоевали разнообразные среды обитания благодаря цветкам и плодам. Эти новшества способствовали эффективному размножению и распространению видов.
</a:t>
            </a:r>
            <a:endParaRPr lang="en-US" sz="714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цветков и плодов в распространении
</a:t>
            </a:r>
            <a:pPr algn="ctr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привлекают опылителей, обеспечивая разнообразие видов, а плоды защищают семена и помогают распространять их на большие расстояния. Такая адаптация дала цветковым растениям конкурентное преимущество.
</a:t>
            </a:r>
            <a:endParaRPr lang="en-US" sz="7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значимых покрытосеменных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роза, яблоня — одни из самых известных представителей покрытосеменных. Они играют важную роль в экосистемах и в жизни человека, обеспечивая пищу, древесину и декоративные растения.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покрытосеменных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покрытосеменных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ускоренного видообразования связаны с адаптацией к новым факторам опыления и расселения. Современное разнообразие выросло экспоненциально.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покрытосеменные стали доминирующей группой растений благодаря быстрому видообразованию и высоким адаптивным возможностям.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союз,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формирование атмосферы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влияли на климат, поглощая углекислый газ и участвуя в формировании влажности Земли, что способствовало возникновению разнообразных экосистем.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разнообразия растительного мира росло и количество кислорода, что напрямую связано с эволюцией и размножением животных.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с древних времён увеличивал уровень кислорода в атмосфере, создавая условия для развития сложных животных организмов и расширения биосферы.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растений и грибов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образуют тесный союз с корнями растений, улучшая их доступ к воде и минеральным веществам. Этот симбиоз способствует выживанию растений в разных условиях.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микориза играет ключевую роль, помогая многим деревьям усваивать питательные вещества и повышая устойчивость экосистем к стрессам и заболеваниям.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эволюция растений
</a:t>
            </a:r>
            <a:endParaRPr lang="en-US" sz="267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(~252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масштабное событие, уничтожившее до 90% видов, освободило экологические ниши для новых групп растений и перестроило растительный мир.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Триасовое вымирание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Привело к сокращению доминирующих папоротников и голосеменных, создав условия для расцвета покрытосеменных растений.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многих видов дало возможность покрытосеменным быстро занять свободные места, что ускорило их эволюционное распространение.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начали возделывать растения, что стало основой сельского хозяйства. Выращивание злаков обеспечило стабильные запасы пищи и изменила образ жизни.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растения в культуре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растения, такие как пшеница и рожь, стали неотъемлемой частью человеческих сообществ, повлияв на развитие общества и увеличение плотности населения.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развитие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производство продовольствия позволило оседлость и возникновение городов, что привело к социальным и технологическим изменениям в человеческой истории.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человек: начало взаимодействия
</a:t>
            </a:r>
            <a:endParaRPr lang="en-US" sz="26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растительного мира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390 000 видов сосудистых растений сегодня населяют Землю, что отражает богатство и сложность растительного царства.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являются основными центрами биоразнообразия, в которых произрастает множество уникальных видов деревьев, лиан и кустарников.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составляют самую многочисленную группу, охватывающую цветковые растения с массовым распространением по всему миру.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Голосеменные, папоротники и мхи дополняют растительный мир, занимая особенное эволюционное и экологическое место.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пищи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органические вещества посредством фотосинтеза, обеспечивая кислород и базу питания для иных организмов в экосистемах.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и углеродного циклов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поглощение воды растениями способствуют круговороту влаги, а фотосинтез регулирует углеродный баланс, влияя на климатические процессы.
</a:t>
            </a:r>
            <a:endParaRPr lang="en-US" sz="84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биоразнообразия и почвенных ресурсов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пространство для животных, защищают почву от эрозии и способствуют сохранению биологического разнообразия в различных экосистемах.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экосистемах и биосфере
</a:t>
            </a:r>
            <a:endParaRPr lang="en-US" sz="28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угрозы и сохранение растительного мира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наносит значительный ущерб биоразнообразию, уничтожая естественные местообитания и сокращая численность редких видов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смещение ареалов многих растений, повышая риск их исчезновения и нарушения экосистемных связей.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свыше 2000 растений занесено в Красную книгу, что подчёркивает важность мер по охране и восстановлению растительного разнообразия.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 сформировала основу жизни, обеспечивая атмосферу, пищу и устойчивость экосистем. Их разнообразие поддерживает баланс биосферы и продолжает влиять на развитие природы и человечества.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развития растений для жизни на Земле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2026-05-09T09:33:50Z</dcterms:created>
  <dcterms:modified xsi:type="dcterms:W3CDTF">2026-05-09T09:33:50Z</dcterms:modified>
</cp:coreProperties>
</file>