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города и заводы Урала образуют единое пространство.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Урала: от карты к жизни людей
</a:t>
            </a:r>
            <a:endParaRPr lang="en-US" sz="25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целый природно-географический район, где соседствуют хребты, равнины, реки, города и заповедники. Его пространство удобно изучать как связь природы, хозяйства и жизни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пространство Урала
</a:t>
            </a:r>
            <a:endParaRPr lang="en-US" sz="29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 карте Евразии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протянулся почти меридионально, с севера на юг, между двумя крупными равнинами. Такое положение делает его заметной полосой на карте Евразии и важной природной границей.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пояс Урала тянется более чем на две тысячи километров. Из-за большой протяжённости север, центр и юг региона заметно отличаются по природе и условиям жизни.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нередко считают рубежом между Европой и Азией. Но для людей это не только граница, а ещё и пространство перехода, где постоянно смешиваются связи и потоки.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Урал проходили дороги, переселенцы и торговые пути. Поэтому здесь рано возникли опорные пункты расселения, а позднее — крупные промышленные центры и транспортные узлы.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происхождение гор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точка Урала — гора Народная, около 1895 метров. Для древней горной системы это сравнительно небольшая высота, поэтому вершины часто имеют округлые очертания.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не самые высокие, но очень протяжённые и разнообразные. На севере, в центре и на юге рельеф заметно различается по высоте, форме и степени расчленённости.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рельеф сформировался в результате древних горообразовательных процессов. Затем миллионы лет горы разрушались ветром, водой, льдом и перепадами температур.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Урал выглядит как старые, сильно сглаженные горы. Здесь встречаются хребты, увалы, межгорные понижения и скалистые участки, удобные для наблюдения и туризма.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времена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лето теплее на юге, а север остаётся прохладнее даже в тёплый сезон.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температура повышается, поэтому меняются природные условия, растительность и возможности хозяйства.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характеристики Урала по школьным географическим атласам и справочникам
</a:t>
            </a:r>
            <a:endParaRPr lang="en-US" sz="6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Урала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Урала важны для городов, сельского хозяйства, промышленности и отдыха. Они также помогают понять, как население связано с природой и рельефом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служат опорой расселения и хозяйства, а их бассейны связывают разные части Урала.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 России; физическая карта Урала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растительность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Урала господствует тайга: здесь много хвойных лесов, мхов и болот. Такие условия связаны с более холодным климатом и коротким летом.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региона тайга постепенно сменяется смешанными лесами. Здесь встречаются ель, сосна, берёза и осина, а природа становится разнообразнее и мягче по облику.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появляются лесостепь и степные участки. Здесь больше открытых пространств, трав и луговых сообществ, а леса занимают уже меньшую площадь.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зон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 природу с севера на юг, Урал показывает закономерную смену зон. Растительность помогает увидеть, как климат и рельеф влияют на внешний вид территории.
</a:t>
            </a:r>
            <a:endParaRPr lang="en-US" sz="9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обитатели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Урала можно встретить северного оленя, соболя и лося. Эти животные хорошо приспособлены к морозам, снегу и жизни в лесу.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медведь, выдра и другие лесные животные зависят от чистых рек и спокойных участков тайги. Когда леса сокращаются, их привычные места обитания становятся меньше.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 и уязвимые виды сохраняются в заповедниках и национальных парках. Там им мешают меньше, чем на территориях с вырубками, загрязнением и частым присутствием человека.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Урала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Урала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определили промышленное развитие Урала и его роль в хозяйстве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 каменные богатства сделали Урал крупным центром добычи, обработки сырья и металлургии.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 краеведческие сведения об Урале; школьный атлас полезных ископаемых России
</a:t>
            </a:r>
            <a:endParaRPr lang="en-US" sz="5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9921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Урал стал одним из главных промышленных районов России.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промышленность выросла там, где были руды, вода и удобные пути сообщения.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 и промышленного развития Урала, школьный курс истории и географии России
</a:t>
            </a:r>
            <a:endParaRPr lang="en-US" sz="7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расселение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Урала возникали рядом с реками, рудными районами и важными дорогами. Это помогало развивать заводы, торговлю и переселение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 Урале тесно связано с природными ресурсами и транспортом: города росли там, где было удобно добывать сырьё, строить заводы и связывать территории.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общие сведения о городах Урала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народов особенно заметны в культуре региона.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крупных народов показывают, насколько разнообразна культура Урала и как рядом сосуществуют разные языки, традиции и хозяйственные уклады.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 справочные материалы об Урале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осваивали Урал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и географии Урала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магистральных направлений особенно важно для связи европейской и азиатской частей России.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не только горный барьер, но и важный коридор движения людей и грузов между двумя частями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карта транспортной сети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Урал: тишина заповедных гор
</a:t>
            </a:r>
            <a:pPr algn="ctr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Урала природа кажется строгой и тихой: леса, горные склоны и редкие виды создают ощущение большого заповедного пространства. Здесь особенно заметно, как охрана природы помогает сохранить хрупкие северные экосистемы.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Таганай: путь по горным тропам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«Таганай» привлекает не только красивыми хребтами, но и удобными маршрутами для наблюдения за горным рельефом. Смотровые точки открывают панорамы лесов, каменных останцев и долин, поэтому парк часто выбирают для познавательного туризма.
</a:t>
            </a:r>
            <a:endParaRPr lang="en-US" sz="763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Зюраткуль: озеро среди хребтов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«Зюраткуль» соединяет в одном месте озеро, горы и леса. Туристы приходят сюда за природными видами, а исследователи — за возможностью наблюдать, как в горах соседствуют разные ландшафты и редкие природные сообщества.
</a:t>
            </a:r>
            <a:endParaRPr lang="en-US" sz="76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для путешествий
</a:t>
            </a:r>
            <a:endParaRPr lang="en-US" sz="28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природу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заводов и транспортных узлов влияют на воздух в промышленных районах. Снижение нагрузки требует современного оборудования, контроля за выбросами и более строгого соблюдения экологических норм.
</a:t>
            </a:r>
            <a:endParaRPr lang="en-US" sz="967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рек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Урала особенно уязвимы к загрязнению из-за промышленности и коммунальных стоков. Очистные сооружения и бережное водопользование помогают сохранить воду для городов, сельского хозяйства и природы.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страдают от вырубок и пожаров, а вместе с ними исчезают места обитания животных. Восстановление лесов, противопожарные меры и разумное лесопользование снижают ущерб природе.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3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показывают, как можно совмещать охрану природы и познавательные маршруты. Ограничение беспокойства, соблюдение правил и экологическая культура туристов особенно важны.
</a:t>
            </a:r>
            <a:endParaRPr lang="en-US" sz="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карту Урала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основано на карте Урала и связях природы с хозяйством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объект и 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объект и его связь с регионом: так легче запомнить главные реки и минералы Урала.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полезные ископаемые — ключевые ориентиры в изучении Урала: они помогают понять и природу, и хозяйство региона.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Урала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 Урала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важен как промышленная территория, где добывают сырьё, перерабатывают его и выпускают продукцию. Связь ресурсов, заводов и транспорта делает Урал опорой для многих отраслей.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показывает, как в одном регионе соединяются разные природные условия: горы, леса, степные участки и крупные реки. Это помогает понять, почему здесь сложилось такое разнообразие жизни и хозяйства.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рядом живут разные народы, а в городах и сёлах сохранились свои традиции, языки и ремёсла. Такое соседство показывает культурное богатство России.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Урал, легче увидеть, как устроены большие регионы страны: что определяет расселение людей, где возникают города и почему природу нужно беречь.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не просто горы на карте, а большой регион, где природа, люди, ресурсы и города связаны между собой. Его важно знать, чтобы лучше понимать Россию.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опорный регион России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2026-07-26T23:29:18Z</dcterms:created>
  <dcterms:modified xsi:type="dcterms:W3CDTF">2026-07-26T23:29:18Z</dcterms:modified>
</cp:coreProperties>
</file>