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безударные окончания глаголов
</a:t>
            </a:r>
            <a:endParaRPr lang="en-US" sz="2482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опасные окончания и выбирать буквы без ошибок.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окончаниях глаголов появляются ошибки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глаголов меняются: пишу, пишешь, пишет, пишем, пишете, пишут. Когда гласная без ударения, она слышится неясно, и легко ошибиться. Поэтому слово нужно проверять по форме и правилу.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слабая позиция в окончании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позиция — это место, где звук слышится неясно и не подсказывает букву. В окончании такой звук легко перепутать.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летит, несёшь, играем, поют окончание произносится не очень отчётливо. По слуху здесь нельзя уверенно выбрать букву.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найти другую форму того же глагола, где окончание звучит ясно и стоит под ударением. Тогда выбор становится надёжным.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окончание в слове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Найдём изменяемую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глагола нужно выделить часть, которая меняется. В словах читаю, читаешь, читают именно окончание меняется, а основа чита- остаётся общей.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 её на схеме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удобно показать окончание другим цветом. Так видно, что это маленькая подвижная часть слова, а не вся его основа.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6029" y="2055822"/>
            <a:ext cx="7875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проверка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когда происходит действие: сейчас, раньше или потом. Это помогает выбрать нужную форму глагола без путаницы.
</a:t>
            </a:r>
            <a:endParaRPr lang="en-US" sz="944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
</a:t>
            </a:r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определяем, о ком идёт речь: я, ты, он, мы, вы, они. От лица зависит окончание глагола в предложении.
</a:t>
            </a:r>
            <a:endParaRPr lang="en-US" sz="1059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смотрим, один предмет или несколько. Единственное и множественное число помогают точно понять, какое окончание должно быть в слове.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ударную форму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окончание безударное, подбираем другую форму того же глагола. В ней окончание должно звучать ясно, почти как на параде букв.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молчу — молчишь, кричу — кричишь, пишу — пишешь. Ударение помогает услышать нужную гласную и не перепутать буквы.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формы одного глагола, а не разных слов. Тогда проверка работает точно и не подводит даже хитрое окончание.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глаголов в настоящем и будущем времени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зависит от лица и числа. Поэтому у одного глагола могут быть разные варианты, но основа остаётся той же самой.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окончания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формах часто встречаются окончания: -у, -ю; -ешь, -ишь; -ет, -ит; -ем, -им; -ете, -ите; -ут, -ют; -ат, -ят. Их нужно узнавать на слух и по форме.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 проверки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Берём тот же глагол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подходят только формы одного и того же слова: писать — пишу, пишешь, пишут. Чужие слова здесь не помогают.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Сравниваем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глагола смотреть проверяем: я смотрю, ты смотришь, они смотрят. Так видно, как меняется окончание у одной основы.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Делаем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форма подходит к тому же глаголу, она помогает проверить букву. Если слово другое, оно может только запутать.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окончания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выбрать букву в безударном окончании.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-тся и -ться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1653075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Ставим вопрос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04850" y="2108700"/>
            <a:ext cx="1899000" cy="12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подходит вопрос что делать? или что сделать?, пишется -ться: смеяться, учиться, улыбаться. Вопрос подсказывает мягкий знак.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62525" y="3543075"/>
            <a:ext cx="1899000" cy="12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что делает? или что сделает?, пишется -тся: смеётся, учится, улыбается. Здесь помогает сама форма глагола.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10737" y="307795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Смотрим на форму
</a:t>
            </a:r>
            <a:endParaRPr lang="en-US" sz="1187" dirty="0"/>
          </a:p>
        </p:txBody>
      </p:sp>
      <p:sp>
        <p:nvSpPr>
          <p:cNvPr id="1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«Рисуешь»: окончание видно сразу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карточке можно показать слово «рисуешь» и выделить окончание «-ешь» цветом. Рядом удобно подписать: 2-е лицо, единственное число. Так ребёнок сразу видит, что меняется именно конец слова, а основа «рису-» остаётся прежней.
</a:t>
            </a:r>
            <a:endParaRPr lang="en-US" sz="1062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«Строят»: форма подсказывает ответ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карточка подходит для слова «строят». Здесь окончание «-ят» легко заметить, если вспомнить форму «они строят». Подпись с признаками поможет не перепутать его с другими окончаниями и запомнить: это 3-е лицо, множественное число.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«Слышишь»: проверка через родственную форму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третьей карточке удобно показать пару «слышу — слышишь». В слове «слышишь» окончание «-ишь» проверяется через форму, где оно звучит отчётливо. Такая карточка учит не угадывать, а сравнивать формы одного и того же глагола.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глаголы по карточкам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бывают чаще всего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Самая частая ошибка — писать окончание по слуху. Когда гласная звучит неясно, легко выбрать не ту букву, если не проверить форму глагола.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Иногда ученик забывает определить лицо и число. Тогда окончание выбирается наугад, хотя именно эти признаки подсказывают нужную букву.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одна ошибка — брать для проверки чужое слово. Подходит только форма того же глагола, потому что у каждого глагола своё изменение окончаний.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Ошибки возникают и из-за спешки: слово прочитали бегло, окончание не выделили, проверочную форму не подобрали. В результате запись получается неточной.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1916387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6029" y="1916387"/>
            <a:ext cx="7875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4867" y="3648244"/>
            <a:ext cx="7875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требуют особого внимания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особенно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вроде «слышать», «видеть» и «смотреть» нельзя проверять только на слух. Нужно сравнивать формы одного и того же слова и внимательно следить за окончанием.
</a:t>
            </a:r>
            <a:endParaRPr lang="en-US" sz="1012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по цепочке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«гнать», «держать», «дышать», «терпеть» полезно подбирать несколько форм сразу. Так легче увидеть, как основа остаётся, а окончание меняется по лицам и числам.
</a:t>
            </a:r>
            <a:endParaRPr lang="en-US" sz="975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аккуратно и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«стелить», «брить», «обидеть» и «зависеть» требуют особенно аккуратной проверки. Для них важно не гадать, а спокойно сравнивать проверочную форму с исходным словом.
</a:t>
            </a:r>
            <a:endParaRPr lang="en-US" sz="958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в тетради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записи глагола сначала выдели окончание и проверь, точно ли ты нашёл изменяемую часть слова. Затем подпиши вопрос и назови время, лицо и число. Так ошибка становится заметнее.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сравни слово с проверочной формой того же глагола. Если окончания совпадают по правилу, буква выбрана верно. В тетради удобно отмечать окончание цветом — это как маленькая подсказка для глаз.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для запоминания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определи, что перед тобой именно глагол. Потом назови его время, лицо и число. Эти признаки помогают понять, какое окончание должно быть в слове.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окончание безударное, подбери форму того же глагола, где оно слышится ясно. Так проверка идёт не наугад, а по знакомой словоформе.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слышится сочетание «-тся» или «-ться», задай вопрос к слову. Вопрос подскажет, нужен ли мягкий знак. Это маленький, но очень полезный орфографический трюк.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словах «пишу», «читаешь» и «рисуешь» нужно найти окончание и определить, как оно изменяется. Полезно сначала назвать форму, а потом подобрать проверочное слово той же основы.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словах «строят», «идём» и «смеются» особенно важно заметить лицо и число. Именно они помогают понять, почему в конце пишется нужная буква.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Слова «боишься», «лечишь» и «поёшь» удобно сравнивать с другими формами: «боюсь — боишься», «лечу — лечишь», «пою — поёшь». Так окончание становится яснее.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Пара форм «рисуешь — рисуют», «лечишь — лечат», «поёшь — поют» показывает главное: одна основа остаётся, а окончание меняется. На этом и строится проверка.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для наблюдения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проверочных форм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форм помогают увидеть правило без лишних сложностей: я иду — ты идёшь — он идёт. Одна и та же основа остаётся узнаваемой, а окончания меняются по лицу и числу.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удобно брать пары и тройки вроде: я несу — ты несёшь — они несут; я играю — ты играешь — они играют. Такие примеры легко читать и удобно выделять цветом.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помнить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Проверка начинается не с догадки, а с внимательного чтения слова. Сначала нужно увидеть глагол, а потом определить его форму. Без этого легко ошибиться.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 этого обязательно назови время, лицо и число. Эти признаки помогают подобрать правильную проверочную форму и не перепутать похожие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Ошибки чаще появляются из-за спешки, чем из-за трудного правила. Если читать слово спокойно и не торопиться, окончание заметить гораздо проще.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проверить безударное окончание глагола без лишних сомнений.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для начальной школы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время, лицо и число, а уже потом подбирать проверочную форму. Так слабая позиция становится заметной, и буква выбирается по правилу.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окончания глаголов уверенно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по шагам — найти глагол, определить его форму, проверить окончание и задать вопрос, — орфограмма перестаёт пугать. Тогда писать аккуратно становится гораздо проще.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2026-05-21T23:02:08Z</dcterms:created>
  <dcterms:modified xsi:type="dcterms:W3CDTF">2026-05-21T23:02:08Z</dcterms:modified>
</cp:coreProperties>
</file>