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первая помощь при обмороках и кровотечениях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 при обмороках и кровотечениях для школьников 8 класса.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первая помощь и почему она необходима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— это совокупность несложных действий, которые спасают жизнь и предотвращают осложнения до приезда медиков. Истоки её связаны с созданием Красного Креста и развитием правильных навыков в школе. В повседневной жизни быстрое реагирование важно везде — дома, в школе и на улице.
</a:t>
            </a:r>
            <a:endParaRPr lang="en-US" sz="1052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Обморок: определение и причины развития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— высокая температура, духота, переутомление или резкий подъём из сидячего положения, вызывающие недостаток кислорода в мозгу.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обмороки нередко связаны с гормональными изменениями в период полового созревания, что повышает чувствительность сосудов.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 — кратковременная потеря сознания из-за временного снижения кровоснабжения мозга. Это происходит внезапно и обычно быстро проходит.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обморок: признаки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приближения обморока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обморока возникает внезапная слабость, бледность кожи, сильное потоотделение, шум в ушах и затуманивание зрения. Дыхание учащается, появляется чувство предстоящей потери сознания.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во время обморока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 сопровождается кратковременной потерей сознания на 10-30 секунд и иногда судорогами конечностей. После пробуждения состояние улучшается быстро, сознание восстанавливается полностью.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первой помощи при обмороке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последовательность действий для спасения пострадавшего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оказании первой помощи при обмороке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рекомендуется поднимать или усаживать человека, так как это ухудшает кровоток и может продлить потерю сознания.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трясти пострадавшего или бить по щекам — эти действия могут вызвать травмы и усилить стресс.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воду или еду в период потери сознания — это повышает риск попадания жидкости в дыхательные пути.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со стороны окружающих затрудняет правильное оказание помощи и может усугубить состояние пострадавшего.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кровотечений и их признаки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ярко-красная, бьёт струёй под пульсирующим напором. Обычно возникает при глубоких ранах. Требует немедленных мер для остановки, так как опасно быстрой потерей крови.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 кровотечение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темнее и течёт ровной струёй без пульсации. Характерно для порезов вен. Остановить можно давящей повязкой, важно предотвратить заражение.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при поверхностных повреждениях кожи, словно кровь сочится небольшими порциями по всей поверхности раны. Легко поддаётся остановке при помощи антисептика и пластыря.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кровотечений у 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кровотечения возникают во время подвижных игр и спортивных тренировок, где возможны падения и столкновения с твёрдыми предметами.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Артериальные кровотечения случаются в результате порезов острыми предметами, что составляет около пятой части всех кровотечений у подростков.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Венозные порезы часто появляются из-за случайных повреждений стеклом или металлом. Опасны не столько кровопотерей, сколько риском заражения.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первой помощи при артериальном кровотечении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действий с учётом состояния пострадавшего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оказания помощи при венозном кровотечении
</a:t>
            </a:r>
            <a:endParaRPr lang="en-US" sz="229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последовательность действий во избежание осложнений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 возникает при незначительных повреждениях кожи, например, ссадинах и мелких царапинах. Кровь выделяется медленно, равномерно, имеет ярко-красный цвет и сочится с поверхности раны.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помощь при капиллярном кровотечении — это обработка повреждения антисептиком и наложение стерильной повязки или пластыря. При правильном уходе раны быстро заживают и не требуют медицинского вмешательства.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кровотечение: особенности и первая помощь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кровотечение: признаки и действия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внутреннего кровотечения включают бледность кожи, холодный липкий пот, учащённый пульс, а также слабость и снижение артериального давления, что свидетельствует о потере крови внутри организма.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опасно скрытое внутреннее кровотечение — кровь скапливается в полостях тела, внешний осмотр не выявляет повреждений, но состояние пострадавшего быстро ухудшается.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внутреннее кровотечение нельзя давать воду или лекарства самостоятельно; требуется немедленная госпитализация и профессиональная медицинская помощь.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кровопотерь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кровопотери по типам кровотечения у подростков, важные последствия для здоровья и обоснование необходимости своевременной помощи.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 опасно быстрым значительным кровопотерей; капиллярное менее опасно, но требует аккуратного ухода.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школьных учебников по медицине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средств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оказании первой помощи важно использовать одноразовые перчатки, чтобы избежать контакта с кровью. Необходимо избегать касания раны руками и применять стерильные материалы для перевязки.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предотвращение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обработкой ран следует внимательно осмотреть травму. Необходимо предотвратить попадание в рану грязи и возможных патогенов, чтобы снизить риск заражения и осложнений.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гигиена при оказании помощи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обязательна профессиональная медицинская помощь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перелом, крупных ранениях головы или живота, артериальном и массивном венозном кровотечении необходима срочная профессиональная помощь.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вызове скорой важно точно сообщать адрес, возраст пострадавшего, характер повреждений и текущее состояние для быстрой и правильной организации помощи.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обморок длится более двух минут, следует немедленно вызвать врачей, так как длительное отсутствие сознания может говорить о серьёзных проблемах.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опасные заблуждения о первой помощи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Нашатырь — не всегда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Распространено мнение, что при обмороке обязательно нужно поднести нашатырь к носу пострадавшего. На самом деле, это может вызвать раздражение дыхательных путей и привести к ухудшению состояния, особенно у детей и астматиков.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кровотечениях — дело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считают, что раны должен обрабатывать только врач. Однако промедление опасно: своевременное наложение повязки или жгута часто спасает жизни и предотвращает осложнения.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нагревания раны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остановить кровь тёплым или горячим металлическим предметом — миф, который может вызвать ожог и занести инфекцию. Настоящая помощь требует осторожного и стерильного подхода.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оказании первой помощи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Садить пострадавшего при обмороке нельзя, так как это снижает приток крови к мозгу и может усугубить состояние.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тугая повязка может полностью остановить кровообращение, что приводит к повреждению тканей и осложнениям.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с вызовом скорой при серьёзной травме увеличивает риск ухудшения состояния и развития опасных последствий.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Неряшливая обработка раны и грязные руки способствуют инфекции, что часто приводит к осложнениям и затяжному лечению.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случаи удачной первой помощи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помощи при обмороке после забега
</a:t>
            </a:r>
            <a:pPr algn="l" indent="0" marL="0">
              <a:lnSpc>
                <a:spcPct val="115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московский восьмиклассник своевременно уложил потерявшую сознание одноклассницу, поднял ей ноги и обеспечил доступ свежего воздуха, что помогло ей быстро восстановиться до приезда скорой помощи.
</a:t>
            </a:r>
            <a:endParaRPr lang="en-US" sz="964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реагирование при носовом кровотечении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урока ученики оперативно наклонили пострадавшего вперёд и приложили холод к носу, правильно организовав помощь и предотвратив обильную кровопотерю, подчеркнув важность знаний первой помощи.
</a:t>
            </a:r>
            <a:endParaRPr lang="en-US" sz="9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учиться первой помощи: ресурсы и тренинги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школы России включают обязательные уроки по первой помощи, обеспечивая базовые знания и навыки среди учащихся с ранних лет.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курсы, такие как «Первая помощь детям» на сайте Минздрава, а также мобильные приложения дают возможность учиться самостоятельно и в удобном темпе.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видеоинструкции и интерактивные тренажёры от Центра экстренной медицины помогают закрепить знания и приобрести уверенность в реальных ситуациях.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знаний первой помощи для школьников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оказания первой помощи при обмороках и кровотечениях формирует ответственность и уверенность у школьников, что значительно повышает шансы на сохранение жизни и здоровья в экстренных ситуациях.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2026-05-09T13:42:25Z</dcterms:created>
  <dcterms:modified xsi:type="dcterms:W3CDTF">2026-05-09T13:42:25Z</dcterms:modified>
</cp:coreProperties>
</file>