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локтей и ладоней к метрической системе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телесных мер к точным единицам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 та же мера у разных людей означала разную длину, возникали ошибки в торговле, строительстве и учёбе. Единые меры сделали сравнение, расчёты и договоры понятными и честными.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понадобились единые меры длины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единицы длины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личных мер к общему стандарту.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меры были удобны в повседневной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Ладонь, пядь, локоть и шаг можно было использовать без линейки: человек измерял предметы прямо своим телом, не нуждаясь в специальных приборах.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меры легко запоминались, потому что они были всегда под рукой. Ладонь, пядь и локоть связывались с привычными движениями и положением руки.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недостаток был в неточности: у детей и взрослых, у высоких и низких людей одинаковое название давало разную длину.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мера для повседневных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Локоть применяли при измерении ткани, верёвок и деревянных заготовок. Меру было удобно использовать без сложных инструментов, поэтому она долго сохранялась в быту. Однако её значение зависело от местных традиций и привычек.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мера — разные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Египте, Месопотамии и на Руси локоть называли одинаково, но измеряли по-разному. В одном месте он был ближе к 45 сантиметрам, а в другом заметно отличался. Название не гарантировало точного совпадения результата.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показать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подойдут мерная палка, отметки длины и современная линейка. Такое изображение помогает увидеть разницу между старинной мерой и точным современным измерением. Особенно наглядно видно, почему одинаковое слово не означало одинаковую длину.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Локоть в разных странах и в разное время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единицы длины и их примерные значения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помогали в быту, но их значения отличались у разных людей и в разных местностях.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меры были удобны в повседневной жизни, но для точных вычислений они не подходили: их значения были приблизительными.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мерам длины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меры создавали проблемы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покупке ткани, досок или земли неточность в длине меняла цену и могла вызвать спор между продавцом и покупателем.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ошибка в измерении приводила к тому, что детали не совпадали, а готовая постройка получалась неровной или неудобной.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задачах разные результаты у разных людей мешали бы проверке ответов и делали бы сравнение измерений ненадёжным.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обществу понадобились единые, точные и проверяемые единицы длины, понятные всем без исключения.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нужны точные измерения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темы урока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меры особенно важны там, где длину нужно сравнивать и проверять без 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люди продают, строят и исследуют, тем нужнее единые меры длины.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образцы и контроль мер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использовали как образец длины и сравнивали с ними другие инструменты, чтобы уменьшить ошибки в измерениях.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Мерные палки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хранили как эталоны: по ним проверяли линейки, верёвки с отметками и другие способы измерения в городе или государстве.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проверка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образцов единицы в разных странах всё равно отличались, поэтому полной одинаковости добиться не удавалось.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разных местностей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учёные предложили новую единицу длины, не связанную с телом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метрической системы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стал частью научной системы измерений и получил более точную основу, чем ладонь или шаг.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мера для всех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в любой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удобен тем, что его значение не зависит от роста, шага или строения руки человека. Он одинаково понятен в разных странах и подходит для любых измерений.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переходы между единицами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преимущество — десятичное деление. Метр легко переводить в дециметры, сантиметры и миллиметры, поэтому вычисления становятся быстрее и понятнее на уроках математики.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соотношения единиц длины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математике для 5 класса; справочные сведения о метрической системе
</a:t>
            </a:r>
            <a:endParaRPr lang="en-US" sz="81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такие переходы помогают быстро сравнивать длины без сложных пересчётов и лишних 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соотношения строятся на числе 10, поэтому метрическая система удобна для счёта, перевода единиц и решения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система объединяет разные величины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 метрической системе измеряют в метрах, сантиметрах, миллиметрах и километрах. Благодаря этому можно точно выбрать единицу для книги, дороги или участка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объёма используют литры, а для массы — килограммы. Разные величины не смешиваются, и школьнику легче понять, что именно он измеряет в задаче или в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делает измерения последовательными и удобными. Если запомнить общие правила, проще сравнивать результаты, переводить единицы и не путать длину, массу и объём.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местных мер к общему стандарту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переход от разрозненных единиц к метрической системе и международным нормам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современную систему единиц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стал основной единицей длины и удобной точкой отсчёта для всех меньших и больших значений. От него легко переходить к сантиметрам, миллиметрам и километрам.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для длины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измеряют в килограммах, когда считают вес продуктов, вещей или материалов. Это помогает точно сравнивать предметы и не путать массу с объёмом или длиной.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для массы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и в технике СИ позволяет записывать результаты одинаково. Благодаря этому учёные из разных стран понимают друг друга без перевода самих измерений.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для науки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 используется в магазинах, на уроках, в транспорте и дома. Когда единицы одинаковы, людям проще договариваться, проверять размеры и избегать ошибок.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в повседневной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меры и современные единицы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исторические справочники по мерам длины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старинные меры соотносятся с привычными современными единицами длины.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единицы точнее и удобнее: их легче сравнивать, складывать и переводить без неопределённости, которая была у старинных мер.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старые меры живут в языке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«Семь пядей во лбу»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говорит о человеке очень умном и находчивом. В ней слышится память о старинной пяди как мере длины, а образ становится ярким и запоминающимся. Такие выражения связывают язык с историей и народной культурой.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«Мерить на свой аршин»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человеке, который судит обо всём только по себе. Образ аршина напоминает о старинной мерной палке, а рядом легко представить книгу, линейку и древний инструмент. Язык сохраняет следы старых измерений даже там, где их давно не используют.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метрическая система нужна каждый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жизненным ситуациям для учебной презентации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не только для длины: в быту часто нужно знать массу продуктов, объём напитков и размеры предметов.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доли приходятся на школу и повседневные дела, поэтому метрическая система нужна каждому человеку, а не только специалистам.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переход к метру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мера уменьшила споры между покупателем и продавцом, потому что длину стало проще проверять и сравнивать. Это сделало обмен товарами честнее и спокойнее.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страны начали пользоваться похожими стандартами, общение стало проще. Люди смогли сравнивать данные без путаницы и быстрее договариваться в торговле, транспорте и производстве.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и технике точные единицы помогли записывать результаты одинаково. Исследования стали надёжнее, а чертежи и детали — более согласованными по размеру.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ладони и локтя к метру показал, как людям понадобились точные и одинаковые единицы. Сегодня метрическая система помогает измерять понятно, быстро и без споров.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телесных мер к точному стандарту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2026-05-24T12:44:15Z</dcterms:created>
  <dcterms:modified xsi:type="dcterms:W3CDTF">2026-05-24T12:44:15Z</dcterms:modified>
</cp:coreProperties>
</file>