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динамика экосистем: комплексный обзор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системы живых организмов и среды взаимодействуют, обеспечивая устойчивость и развитие.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«экосистема» введён Артуром Тенсли в 1935 году, но изучение природных сообществ началось значительно раньше. Экосистемы включают наземные и водные сообщества, понимание их структуры важно для пищевой безопасности и экологии.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экосистемы и её роль сегодня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объединяет растения, животных, грибы и микроорганизмы, взаимодействующие между собой. Каждый организм занимает свою экологическую нишу, обеспечивая обмен веществ и энергии внутри сообщества.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Биоценоз: живые организмы в системе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включает почву, воздух, воду и климатические условия, формирующие среду для существования живых организмов. От характеристик биотопа зависит структура и функционирование биоценоза.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Биотоп: физическая среда обитания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биоценозе выделяются продуценты, создающие органическое вещество; консументы, потребляющие его; и редуценты, разлагающие органику. Их взаимодействие обеспечивает жизнедеятельность экосистемы.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внутри биоценоза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включает генетические, видовые и экосистемные уровни, что способствует адаптивности системы к стрессам и сохраняет её стабильность.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видов создает запас взаимозаменяемости и резервных связей, поддерживающих устойчивость, как видно на примере тропических лесов с высокой видовой плотностью.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в поддержании устойчивости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через трофические уровни экосистемы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экологической пирамиды Линдемана, 1942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— способность системы сохранять исходное состояние под воздействием внешних факторов, не изменяясь существенно.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означает поддержание ключевых функций и процессов экосистемы в течение времени, несмотря на изменения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(резилиентность) — способность экосистемы возвращаться к исходному состоянию после повреждений или стрессов.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устойчивости экосистем: сопротивление, стабильность, восстановление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экологических ниш и высокий уровень видового разнообразия способствуют гибкости и адаптивности биоценоза.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и климатическая зона определяют характер экосистемы и влияют на её устойчивость: экваториальные и бореальные зоны проявляют разную динамику.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трофической структуры, например в тропических лесах, повышает устойчивость по сравнению с простыми экосистемами арктической тундры.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Насыщенность биоценоза продуцентами и редуцентами усиливает трофическую сеть и обеспечивает стабильность энергетических потоков.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устойчивость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Сибири: мощь холодного леса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характеризуется устойчивой структурой, где разнообразие хвойных деревьев и животных поддерживает баланс. После пожаров экосистема восстанавливается благодаря глубокому семенному банку и адаптациям видов.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Забайкалья и Дальнего Востока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экосистемы регионов славятся устойчивостью благодаря разнообразию трав и адаптации к перепадам погоды. Быстрая регенерация после пастбищной нагрузки и пожаров сохраняет их функциональность.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экосистем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36826"/>
            <a:ext cx="4063200" cy="1995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устойчивости и биоразнообразия ключевых экосистем.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экосистемы с развитой биомассой и биоразнообразием обладают большей устойчивостью.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Зотов и др., 2019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устойчивость различных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запас биомассы обеспечивает экосистему энергией для поддержания жизнедеятельности и противостояния стрессам.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расширяет регуляторные возможности экосистемы, сохраняя её функционирование при утрате отдельных видов.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восстановлению проявляется после негативных воздействий, например степи быстро регенерируют после пастбищной нагрузки.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Биомасса, биоразнообразие и восстановление как ключевые параметры устойчивости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демонстрируют последовательную передачу энергии от растений к различным группам животных и микроорганизмам. Они обеспечивают функциональную связь между продуцентами, консументами и редуцентами.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лесной цепи: сосна → заяц → волк → грибы и бактерии. Наличие параллельных цепей гарантирует устойчивость, позволяя экосистеме адаптироваться к исчезновению отдельных звеньев.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как структурный элемент устойчивости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состоят из множества взаимодействующих цепей, где один организм может быть участником нескольких связей. Такая сложность поддерживает устойчивость экосистемы, сглаживая последствия исчезновения видов.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переплетение цепей жизни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служит пищей для многих организмов одновременно, обеспечивая стабильный источник энергии. Это разнообразие кормовых связей усиливает устойчивость водных экосистем к внешним воздействиям.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планктона в водных пищевых сетях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хищников в пищевых сетях контролирует популяции травоядных, предотвращая чрезмерное истощение растительности и поддерживая баланс биоценоcа.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как регуляторы численности
</a:t>
            </a:r>
            <a:endParaRPr lang="en-US" sz="1131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и их роль в экосистемах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хвойный лес характеризуется стабильной структурой и многоуровневой трофической системой, обеспечивающей регулирование численности видов за счёт внутренних конкуренций и пищевых связей.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воздействий, например пожаров, лес восстанавливается благодаря богатому семенному банку и органическим запасам почвы, а высокая биомасса служит базой для поддержания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устойчивость хвойного леса как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циклы
</a:t>
            </a:r>
            <a:pPr algn="l" indent="0" marL="0">
              <a:lnSpc>
                <a:spcPct val="130039"/>
              </a:lnSpc>
              <a:buNone/>
            </a:pPr>
            <a:r>
              <a:rPr lang="en-US" sz="5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Проявляются в изменении активности и численности организмов, например листопад в лесах осенью, что влияет на образование гумуса и питание почв.
</a:t>
            </a:r>
            <a:endParaRPr lang="en-US" sz="1114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сукцессии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Автохтонные процессы, сопровождающие постепенную смену доминирующих видов, что ведёт к изменению структуры биоценоза со временем.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стрессов
</a:t>
            </a:r>
            <a:pPr algn="l" indent="0" marL="0">
              <a:lnSpc>
                <a:spcPct val="130039"/>
              </a:lnSpc>
              <a:buNone/>
            </a:pPr>
            <a:r>
              <a:rPr lang="en-US" sz="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пожаров или наводнений происходит регенерация экосистемы, сопровождаемая последовательными сменами сообществ.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изменения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глобальными или региональными изменениями климата и антропогенным воздействием, которые могут кардинально менять состав и функции сообществ.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динамики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начинается на необжитых территориях — заселение лишайниками и мхами голых скал, что создаёт условия для последующих растений.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сукцессия отражает медленные изменения в экосистемах под влиянием долгосрочных климатических факторов, влияющих на виды и структуру сообществ.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происходит на участках, где была нарушена растительность, например после вырубок или пожаров, с восстановлением лесного сообщества.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сукцессий и их примеры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олиготрофии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Олиготрофное озеро характеризуется низким содержанием питательных веществ и прозрачной водой. В таких условиях биоразнообразие часто ограничено, а продуктивность мала.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евтрофикации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в озере накапливаются органические вещества. Это ведёт к увеличению растительности и постепенному заращиванию, переходящему в евтрофированное состояние с богатым питательным составом.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озёрных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болот изменяют природные ландшафты, нарушая трофические связи и снижая биологическое разнообразие. Это приводит к ухудшению экосистемных функций.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 внедрение инвазивных видов изменяют естественный баланс. Примером служит воздействие на Байкал, где строительство и туризм повышают нагрузку на экосистему.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динамику и устойчивость экосистем
</a:t>
            </a:r>
            <a:endParaRPr lang="en-US" sz="23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деградации биотопов и потере биологического разнообразия в масштабах планеты.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нарушает климатические циклы, влияя на многие экосистемы по всему миру.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по изменению климата (IPCC)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почв и создание охраняемых территорий способствуют восстановлению естественных процессов и защите биоразнообразия от антропогенных воздействий.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зарыбление и возвращение ключевых видов обеспечивают поддержание трофических связей и стабильность экосистем, как показано на примере программ по восстановлению зубров.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восстановления и поддержания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взаимосвязей в экосистемах — ключ к сохранению природы. Только через комплексные усилия науки, охраны и просвещения можно обеспечить будущее баланса биосферы.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динамика экосистем: современные вызовы и выводы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2026-05-10T05:56:59Z</dcterms:created>
  <dcterms:modified xsi:type="dcterms:W3CDTF">2026-05-10T05:56:59Z</dcterms:modified>
</cp:coreProperties>
</file>