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государстве почти всегда требует выбора и жертв.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Державная стабилизация: порядок, цена и устойчивость
</a:t>
            </a:r>
            <a:endParaRPr lang="en-US" sz="245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не только накапливают силу, но и учатся выходить из кризисов. Державная стабилизация помогает понять, когда порядок восстанавливает управляемость, а когда превращается в чрезмерный контроль.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понимания государства
</a:t>
            </a:r>
            <a:endParaRPr lang="en-US" sz="2479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1613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началось восстановление династической и государственной устойчивости.
</a:t>
            </a:r>
            <a:endParaRPr lang="en-US" sz="204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1613 год стал символом выхода России из Смуты: после распада управления государство снова получило единый центр принятия решений.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России: окончание Смутного времени и избрание Михаила Романова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Модель: кризис → решения → результат
</a:t>
            </a:r>
            <a:endParaRPr lang="en-US" sz="2938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кризис превращается в стабильность через управленческие решения и институциональное закрепление.
</a:t>
            </a:r>
            <a:endParaRPr lang="en-US" sz="9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восстановление власти после Смуты
</a:t>
            </a:r>
            <a:endParaRPr lang="en-US" sz="2213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показало, что без признанного центра власть распадается на конкурирующие силы. Возвращение единого правителя стало первым условием прекращения междоусобиц и восстановления управляемости.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Служилый аппарат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избрания новой династии началось восстановление приказной системы и служилого аппарата. Государство постепенно вернуло способность собирать налоги, поддерживать порядок и исполнять решения по всей территории.
</a:t>
            </a:r>
            <a:endParaRPr lang="en-US" sz="941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требовала не только политического согласия, но и материальной базы. Сбор доходов позволил содержать администрацию, укреплять войско и снижать зависимость власти от случайной поддержки элит.
</a:t>
            </a:r>
            <a:endParaRPr lang="en-US" sz="94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Смуты показывает важный вывод: устойчивость начинается не с громких лозунгов, а с восстановления процедур, полномочий и доверия к центру, который способен действовать последовательно.
</a:t>
            </a:r>
            <a:endParaRPr lang="en-US" sz="9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централизация во Франции XVII века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Кардинал Ришелье усилил роль королевской администрации, а при Людовике XIV эта линия стала ещё жёстче. Решения концентрировались при дворе, а провинции подчинялись общим правилам.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местные элиты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XVII века королевская власть последовательно ограничивала самостоятельность региональных правителей. Это сокращало число центров влияния и делало управление страной более согласованным.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армия стала важным инструментом контроля и внешней политики. Она обеспечивала исполнение решений власти и снижала зависимость государства от временных союзов и частных вооружённых сил.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управляемости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пример показывает, что централизация повышает управляемость, но требует высокой дисциплины аппарата. Без неё даже сильная монархия не может удерживать обширную территорию.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порядок и развитие в Сингапуре
</a:t>
            </a:r>
            <a:endParaRPr lang="en-US" sz="2213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обретения независимости Сингапур сделал ставку на строгий порядок, эффективное управление и нетерпимость к коррупции. Это помогло быстро повысить доверие к институтам и правилам.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7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вкладывало средства в образование, жильё и инфраструктуру. Такие меры укрепляли человеческий капитал и создавали условия, при которых стабильность связывалась с ростом качества жизни.
</a:t>
            </a:r>
            <a:endParaRPr lang="en-US" sz="932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коррупцией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Антикоррупционная политика стала не лозунгом, а частью повседневной работы власти. Предсказуемые правила для чиновников и бизнеса повысили управляемость и снизили потери ресурсов.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эффективности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показывает, что стабилизация может быть успешной не только через принуждение, но и через экономическую результативность. Когда правила работают, население чаще воспринимает порядок как полезный.
</a:t>
            </a:r>
            <a:endParaRPr lang="en-US" sz="9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инструменты стабилизации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441525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Централизация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управления позволяет быстрее принимать решения и уменьшает конкуренцию между властными центрами. Это особенно важно в условиях кризиса, когда медлительность усиливает хаос.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047873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Правопорядок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законы, суды и полиция создают предсказуемые правила поведения. Чем понятнее санкции за насилие и нарушение норм, тем легче удерживать общественный порядок.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2654221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Армия, спецслужбы и охрана границ защищают государство от мятежей и внешнего давления. Но сила должна быть ограничена правилами, иначе она начинает подменять политику.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996950" y="3260569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Налоги, бюджетная дисциплина и снабжение ключевых сфер обеспечивают материальную основу стабилизации. Без ресурсов невозможно содержать администрацию, войско и инфраструктуру.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996950" y="3866925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Легитимность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Идеология, символы и официальная коммуникация поддерживают признание власти. Если население понимает смысл решений и видит их пользу, легитимность становится устойчивее.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Централизация: как работает управленческий контроль
</a:t>
            </a:r>
            <a:endParaRPr lang="en-US" sz="2142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полномочий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полномочия концентрируются в столице, где проще собирать информацию и распределять ответственность. Вертикаль подчинения становится короче и понятнее для исполнителей на местах.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конкуренции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власть стремится сократить число самостоятельных игроков, которые могут оспаривать решения центра. Это уменьшает политическую неопределённость и ускоряет согласование курса.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исполнения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усиливается контроль за исполнением решений: отчётность, назначение чиновников сверху и единые процедуры уменьшают разрыв между замыслом и практикой.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и риск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государство получает более быстрый механизм реакции на кризисы. Однако выигрыш в скорости требует сильных институтов, иначе контроль превращается в зависимость от одного центра.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1649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кодификации, усилившей правовой порядок в Московском государстве.
</a:t>
            </a:r>
            <a:endParaRPr lang="en-US" sz="204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Соборное уложение 1649 года показало, что единый закон делает власть и наказания предсказуемыми.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Соборное уложение 1649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силовых структур — внутренний порядок и внешняя защита.
</a:t>
            </a:r>
            <a:endParaRPr lang="en-US" sz="204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Силовые структуры решают две ключевые задачи: внутренний порядок и внешнюю защиту. Если они подменяют институты, стабилизация становится хрупкой и зависит от постоянного принуждения.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расходы государства — управление, оборона и инфраструктура.
</a:t>
            </a:r>
            <a:endParaRPr lang="en-US" sz="204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устойчивых доходов государство не может долго содержать управление, оборону и инфраструктуру. Поэтому налоги и контроль расходов становятся основой любого порядка.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каналы помогают власти объяснять решения и закреплять доверие.
</a:t>
            </a:r>
            <a:endParaRPr lang="en-US" sz="204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укрепляется не только законами, но и понятным объяснением решений. Школа, пресса и официальные сообщения помогают власти превращать порядок в признанную норму.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Меры, плюсы и риски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инструмент стабилизации одновременно создаёт эффект и порождает издержки. Это важно учитывать, чтобы порядок не разрушил сам себя.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стабилизация работает только при балансе: эффективность растёт, но чрезмерный контроль повышает социальную цену.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таймлайн стабилизации в разных эпохах
</a:t>
            </a:r>
            <a:endParaRPr lang="en-US" sz="245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показывают разные способы восстановления управляемости: через династическую власть, административную централизацию или сочетание порядка с экономическим ростом.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эпохи дают разные инструменты, но общий принцип один: порядок устойчив только тогда, когда он опирается на работающие институты.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пять признаков показывают, как стабилизация может перейти в чрезмерный контроль.
</a:t>
            </a:r>
            <a:endParaRPr lang="en-US" sz="204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Жёсткое упорядочивание редко бывает бесплатным: растут надзор, самоцензура и бюрократия. Когда контроль становится самоцелью, общество теряет пространство для инициативы и критики.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помогают отличить устойчивый порядок от временной тишины.
</a:t>
            </a:r>
            <a:endParaRPr lang="en-US" sz="204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спутать устойчивость с краткой передышкой, важно смотреть не на внешний покой, а на то, выдержат ли институты следующий кризис без возврата к хаосу.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пять терминов помогают быстро разобрать механизм державной стабилизации.
</a:t>
            </a:r>
            <a:endParaRPr lang="en-US" sz="204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понятий помогают быстро собрать картину темы: от признания власти до иерархии подчинения. Это удобная опора для повторения и обсуждения.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вопроса помогают сравнить пользу порядка и цену ограничений.
</a:t>
            </a:r>
            <a:endParaRPr lang="en-US" sz="2204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вопроса помогают увидеть главную дилемму темы: сколько контроля нужно для порядка и как понять, что стабилизация уже стала устойчивой.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Державная стабилизация становится прочной не тогда, когда общество просто замолкает, а когда власть соединяет закон, работоспособную экономику и доверие людей. Без этого порядок быстро слабеет при новом испытании.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державную стабилизацию прочной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2026-07-26T15:30:17Z</dcterms:created>
  <dcterms:modified xsi:type="dcterms:W3CDTF">2026-07-26T15:30:17Z</dcterms:modified>
</cp:coreProperties>
</file>