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соцветия: основные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— особенности цветочных групп для лучшего опыления и плодов.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и значение соцветий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соцветия стали предметом научного интереса благодаря открытиям Линнея. Их роль в успехе растения раскрывает важность для биологического выживания.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соцветия в ботанике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— комплекс побегов с расположенными на них цветками, объединёнными общим стеблем для совместного 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одиночного цветка в наличии нескольких цветков, образующих единую структуру для улучшенного опыления.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объединение позволяет равномерно располагать цветки и оптимизировать процесс привлечения опылителей.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соцветия: кисть и колос
</a:t>
            </a:r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 имеют один общий стебель с цветками, которые прикреплены непосредственно к нему. Черёмуха демонстрирует кисть — цветки на коротких ножках, а рожь образует колос с плотно сидящими цветками.
</a:t>
            </a:r>
            <a:endParaRPr lang="en-US" sz="856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соцветия: метёлка и сложный зонтик
</a:t>
            </a:r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соцветиях ось разветвлена на несколько уровней. Сирень образует метёлку — ветвистую структуру с множеством цветков. Это увеличивает площадь цветения и привлекает больше опылителей.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соцветий и их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делают растение более заметным для насекомых благодаря скоплению цветков и яркой окраске.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облегчает массовое опыление, повышая шансы на образовании семян и плодов.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Одновременная или последовательная зрелость цветков внутри соцветия увеличивает продолжительность периода опыления.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бутонов в соцветии помогает снизить воздействия вредителей и неблагоприятных погодных условий.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соцветия в жизни растения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кисти легко доступны, что сокращает время поиска нектара и пыльцы у опылителей, повышая эффективность перекрёстного опыления.
</a:t>
            </a:r>
            <a:endParaRPr lang="en-US" sz="844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опылителей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смородины, кисти свойственны таким растениям, как вишня и сирень, что подчёркивает универсальность этого типа соцветия.
</a:t>
            </a:r>
            <a:endParaRPr lang="en-US" sz="84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кистями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представляет собой удлинённый главный стебель с цветками на коротких цветоножках. Такое расположение цветков упрощает доступ насекомым.
</a:t>
            </a:r>
            <a:endParaRPr lang="en-US" sz="84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кисти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кистевидного соцветия у смородины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соцветия-зонтика у одуванчика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зонтиков — одуванчик, укроп и морковь. Состоящее из многоцветкового строения оно способствует эффективному сбору нектара.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зонтике все цветоножки отходят от одной точки, и цветки занимают одинаково высокий уровень. Такое строение позволяет одновременно цвести и привлекает многих насекомых.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соцветий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увеличивают шансы на успешное перекрёстное опыление, повышая адаптивность и генетическую изменчивость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цветение защищает от неблагоприятных условий, позволяя растениям лучше выживать в изменчивой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цветков в одном соцветии создаёт привлекательность для опылителей и улучшает распространение пыльцы.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опыления: одиночные цветы и соцветия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в параметрах опыления между одиночными цветками и соцветиями у различных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улучшают видимость и эффективность опыления, повышая биологический успех растений.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ботаников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насекомых к соцветиям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опылителями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мухи и бабочки предпочитают крупные и яркие соцветия, поскольку группа цветов позволяет быстрее собирать нектар без необходимости покидать растение.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привлечения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часто излучают сильный аромат и имеют яркую окраску, что служит сигналом для привлечения насекомых и увеличения частоты посещений.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размера соцветия на число опылителей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соцветия обеспечивают более продолжительное и частое посещение насекомыми, что увеличивает эффективность опыления и плодоношения.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размер соцветия, тем выше активность опылителей и эффективность передачи пыльцы, обеспечивая лучшее размножение растений.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на смородине и яблоне, 2023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и ветроопыление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пыльцы у ветроопыляемых растений значительно превышает таковое у насекомоопыляемых, что компенсирует разброс и повышает шансы опыления. Такое строение соцветий повышает выживаемость этих растений в их среде.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Ветряные растения, такие как берёза и рожь, формируют обильные и многоконтурные соцветия, что улучшает распространение пыльцы в воздушных потоках. Они часто располагаются на концах ветвей для максимального воздействия ветра.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Анатомия: строение основных типов соцветий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кисти цветки размещены на отдельных цветоножках по всей длине оси, что облегчает доступ опылителей к каждому цветку отдельно.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колоса цветки сидячие, плотно прижаты к стеблю, что создаёт компактную структуру и способствует ветровому или специализированному опылению.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отличается сильным ветвлением главной оси, что увеличивает число цветков и разнообразие методов привлечения опылителей.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адаптирован к своим условиям: кисть больше подходит для насекомоопыляемых, колос и метёлка — для ветрового и перекрёстного опыления.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щитковидные соцветия
</a:t>
            </a:r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картофеля представлены щитками с широкими плоскими цветками, привлекающими насекомых-опылителей, что способствует эффективному перекрёстному опылению и увеличению плодоношения.
</a:t>
            </a:r>
            <a:endParaRPr lang="en-US" sz="842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с зонтиковидными соцветиями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Зонтики яблони образуют равномерное расположение цветков на одном уровне, облегчая сбор нектара и пыльцы пчёлами. Это увеличивает качество и количество завязей плодов.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её колосовидные соцветия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формирует колосы с плотно расположенными цветками, что обеспечивает массовое ветроопыление и стабильный урожай. Такая структура способствует времени созревания и защите семян.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у культурных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опыления в соцветиях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опыления в соцветиях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и стратегии выживания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цветение в соцветиях повышает шанс перекрёстного опыления, что важно для генетического разнообразия растений и их адаптации в изменяющихся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например молочай, развивают ложные соцветия — циатии — чтобы обманом привлечь опылителей, повышая эффективность опыления даже при низкой численности насекомых.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цветков в соцветии влияет на эффективность работы опылителей и плодоношение.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агробиологов, 2022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9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ctr" indent="0" marL="0">
              <a:lnSpc>
                <a:spcPct val="100000"/>
              </a:lnSpc>
              <a:buNone/>
            </a:pPr>
            <a:r>
              <a:rPr lang="en-US" sz="1902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плотности соцветий напрямую повышает количество сформированных завязей и общий урожай растений.
</a:t>
            </a:r>
            <a:endParaRPr lang="en-US" sz="409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крупные соцветия городских растений привлекают ограниченных опылителей, помогая сохранить биоразнообразие в городе. Они способны быстро восстанавливаться после загрязнений и повреждений.
</a:t>
            </a:r>
            <a:endParaRPr lang="en-US" sz="714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соцветий к городской среде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с соцветиями, устойчивыми к загрязнениям, часто выбирают для городского озеленения. Такие растения цветут дольше и создают комфортные условия для опылителей даже в неблагоприятной среде.
</a:t>
            </a:r>
            <a:endParaRPr lang="en-US" sz="737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устойчивых сортов в озеленении
</a:t>
            </a:r>
            <a:endParaRPr lang="en-US" sz="864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в городских условиях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распределения соцветий в природе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простые соцветия, например кисти, что связано с коротким летом и ограниченным числом опылителей.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разнообразие типов соцветий — и простые, и сложные, адаптированные к средней сезонности и разнообразию опылителей.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сложные соцветия, такие как метёлки и сложные зонтики, которые обеспечивают эффективное привлечение большого числа специализированных опылителей.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соцветий в природе и сельском хозяйстве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— ключевой фактор успешного опыления, обеспечивающий выживание видов и высокую урожайность культур. Их разнообразие отражает адаптацию растений к среде и взаимодействие с опылителями.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2026-05-08T17:26:59Z</dcterms:created>
  <dcterms:modified xsi:type="dcterms:W3CDTF">2026-05-08T17:26:59Z</dcterms:modified>
</cp:coreProperties>
</file>