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«Спит ковыль. Равнина дорогая»: образ родины в лирике Сергея Есенина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признание о России, памяти и верности родной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рождается в 1920-е годы, когда деревня переживает революционные потрясения и утрату привычного уклада. Для Есенина это время становится размышлением о судьбе России как духовной памяти народа.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перелома: время, в котором звучит Есенин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 и воспринимается как человек, для которого родная земля не фон, а основа собственного существования и нравственной опоры.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интонации соединяются любовь к России, тревога за её будущее и печаль по уходящему крестьянскому миру, сохранённому в памяти.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постепенно вырастает в общенациональное размышление: судьба человека здесь неотделима от судьбы страны и её исторического пути.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внутреннее состояние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ковыльной степи как символ России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равнина создаёт ощущение тишины, простора и медленного движения жизни. Картина степи сразу задаёт узнаваемый русский пейзаж и настраивает на задумчивое восприятие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как знак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становится не бытовой деталью, а символом хрупкой, прекрасной России. Через этот образ передаются и восхищение природой, и беспокойство за её судьбу.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памяти связывает героя с детством, родной землёй и прежним крестьянским укладом, который ощущается как часть культурной основы России.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разлуки усиливает эмоциональную остроту текста: всё, что дорого, воспринимается особенно ясно именно в момент утраты или отдаления.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верности звучит тихо и лично, без громких деклараций. Он проявляется в самой интонации признания, обращённого к родине.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исторической тревоги придаёт стихотворению глубину: любовь к России соединяется с болью за её перемены и неустойчивое будущее.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стихотворение строится не вокруг сюжета, а вокруг системы образов и настроений.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приходится на пейзаж, который постепенно раскрывает тему России и внутреннее состояние героя.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7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С. А. Есенина «Спит ковыль. Равнина дорогая»
</a:t>
            </a:r>
            <a:endParaRPr lang="en-US" sz="871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доминанты стихотворения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 в тексте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усиливают выразительность пейзажа и делают его эмоционально насыщенным. Природные детали звучат не нейтрально, а как носители авторского чувства.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Есенина словно живёт и дышит вместе с человеком. Благодаря этому равнина, ковыль и дорога воспринимаются как участники лирического переживания.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интонации создают напевность и подчёркивают медленное, задумчивое течение мысли. Ритм помогает передать состояние тихой внутренней сосредоточенности.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и плавные созвучия усиливают мелодичность стихотворения. Звукопись поддерживает образ степного простора и делает эмоциональный тон особенно тонким.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символическое значение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образов помогает увидеть, как пейзаж становится языком размышления о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превращаются в символы, через которые раскрываются родина, память и исторический выбор.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5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С. А. Есенина «Спит ковыль. Равнина дорогая»
</a:t>
            </a:r>
            <a:endParaRPr lang="en-US" sz="895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ощутимы тишина и протяжённость пространства. Пейзаж не шумный и не праздничный: он словно застыл в вечернем покое, в котором слышится дыхание земли и осторожное движение трав.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Мягкий, приглушённый свет создаёт чувство ожидания и задумчивости. Такое состояние природы делает текст не описательным, а исповедальным: внешняя тишина совпадает с внутренним напряжением лирического героя.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души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родной земли передаёт не только красоту России, но и тревогу за её будущее. Пейзаж становится способом говорить о переменах, которые переживает страна, и о боли, не выраженной напрямую.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эмоциональная атмосфера стихотворения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мысли в стихотворении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пейзажного впечатления текст приходит к размышлению о судьбе России.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дороги и исторического пути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Отправная точка: созерцание степи
</a:t>
            </a:r>
            <a:pPr algn="l" indent="0" marL="0">
              <a:lnSpc>
                <a:spcPct val="130039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с неподвижного пейзажа, где дорога ещё кажется частью тихого, знакомого пространства. Внешняя спокойность скрывает ощущение ожидания и перемен.
</a:t>
            </a:r>
            <a:endParaRPr lang="en-US" sz="1013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как движение времени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расширяется до символа исторического хода страны. Он соединяет личное переживание с мыслью о том, что Россия вступила в трудную и неясную эпоху.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и испытание памяти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 воспринимается не как уверенный прогресс, а как проверка народной памяти, привычного уклада и внутренней устойчивости человека.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верность на пути перемен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завершении дорога остаётся знаком жизни, которую нельзя остановить. Но именно в изменчивости времени особенно ясно звучит привязанность героя к родной земле.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плотность текста создаёт ощущение мягкого движения, будто речь течёт вместе с ветром над степью.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плавных звуков усиливает напевность и делает тревогу не резкой, а приглушённой, внутренней.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прочтение текста стихотворения С. А. Есенина «Спит ковыль. Равнина дорогая»
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и эмоциональный эффект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мир в стихотворении выглядит устойчивым и почти вечным: степь, равнина и ковыль сохраняют внутреннюю гармонию, даже когда человеческая жизнь переживает резкие перемены.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план, напротив, связан с тревогой и разломом. Он показывает не спокойное развитие, а болезненный перелом, который затрагивает уклад, память и чувство преемственности.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двух планов делает образ России многослойным: страна предстает прекрасной, но уязвимой, хранящей красоту природы и одновременно переживающей тяжёлое время.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история как два плана изображения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русская традиция поэзии о родине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продолжает традицию русской лирики, где любовь к родине раскрывается через пейзаж, память и нравственную оценку происходящего. Однако его интонация особенно личная и доверительная.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характерно соединение национального образа России с крестьянской конкретностью: ковыль, степь и дорога становятся не просто деталями, а носителями исповедального чувства.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31395"/>
            <a:ext cx="3832800" cy="15162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тексту стихотворения С. А. Есенина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черт стиля и их роли в стихотворении.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Есенина строится на простых деталях, которые обретают символический смысл и соединяют личное переживание с образом России.
</a:t>
            </a:r>
            <a:endParaRPr lang="en-US" sz="1153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 Сергея Есенина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говорит о памяти и корнях — темах, которые важны в любом поколении, потому что помогают человеку понять, кто он и к чему принадлежит.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напоминает, что перемены всегда требуют внутренней опоры: без связи с культурой и прошлым труднее сохранить устойчивость и достоинство.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особенно близко старшекласснику, потому что показывает, как личное чувство может перерасти в серьёзный разговор о судьбе страны.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ценность и сегодня в том, что оно учит видеть в родной земле не фон, а духовную основу жизни и ответственности.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актуальным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связан не с событием, а с углублением взгляда героя на родину и её историческое состояние.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постепенное усиление чувства: от спокойствия к тревоге и далее к сдержанной, зрелой любви.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3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композиции и интонации стихотворения С. А. Есенина
</a:t>
            </a:r>
            <a:endParaRPr lang="en-US" sz="83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спящего ковыля задаёт тон всему тексту: через него сразу слышатся тишина, простор и тихая уязвимость родной земли, которую герой воспринимает почти как живое существо.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дороги помогает увидеть не только пейзаж, но и историческое движение страны. Он связывает личное переживание с мыслью о трудном, неясном пути России.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любви к русской земле переводят пейзаж в сферу признания. Здесь природа становится языком чувства, а лирика — способом сказать о верности и тревоге одновременно.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опоры для анализа стихотворения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слоя текста — природа, история и личное чувство — вместе показывают, что у Есенина родина осмысляется не только как место, но и как духовная судьба.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 соединяются в стихотворении и создают целостный образ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стихотворения С. А. Есенина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Ковыль, дорога и Россия: главный итог
</a:t>
            </a:r>
            <a:endParaRPr lang="en-US" sz="1678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превращает степной пейзаж в образ родины, где красота природы неотделима от исторической тревоги. В этом сочетании рождается тихая, но сильная лирическая правда стихотворения.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2026-05-23T17:11:57Z</dcterms:created>
  <dcterms:modified xsi:type="dcterms:W3CDTF">2026-05-23T17:11:57Z</dcterms:modified>
</cp:coreProperties>
</file>