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работает предложение и зачем оно нужно.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вокруг нас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предложения дома, в школе, на улице и в книгах. С их помощью задают вопросы, рассказывают новости, просят о помощи и делятся эмоциями. На уроке разберём, как узнать предложение и правильно оформить его на письме.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предложение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часто есть подлежащее. Оно называет, о ком или о чём идёт речь и помогает понять, кто главный в сообщении.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 действие или состояние предмета. Оно отвечает на вопрос, что делает предмет или что с ним происходит.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читает» слово «мальчик» — подлежащее, а «читает» — сказуемое. Вместе они передают законченную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работают вместе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держатся за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не стоят поодиночке, как робкие школьники у доски. Они связаны по смыслу и помогают друг другу передать одну мысль. Если заменить одно слово, картина сразу может стать другой.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подобрать нужное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подходят друг к другу, предложение звучит ясно и аккуратно. Например, «пушистый кот спит» понятно сразу, а странная замена может испортить смысл. Поэтому каждое слово в предложении должно быть на своём месте.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становится понятным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по смыслу слова помогают читателю быстро понять, о чём идёт речь. Такая дружба слов делает речь точной и красивой. Без неё фраза распадается, как башня из кубиков.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какого знака начинается предложение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в предложении пишется с большой буквы. Так читатель сразу видит, где начинается новая мысль и где нужно сделать небольшую остановку при чтении.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особенно нужна в именах людей, кличках животных и названиях городов. Она помогает не перепутать обычное слово с собственным именем.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начинается с большой буквы, текст выглядит аккуратно и понятно. Это простой, но очень важный знак вежливости к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67" y="1887806"/>
            <a:ext cx="143438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718" y="1887806"/>
            <a:ext cx="28688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конце предложения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ставят, когда хотят что-то узнать. Он помогает понять, что в предложении есть вопрос, а ответ на него ещё впереди.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 спокойном сообщении. Она показывает, что мысль завершена и ничего добавлять не нужно. Читатель понимает: предложение закончилось.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чувство: радость, удивление, просьбу или призыв. Такое предложение звучит ярче и будто говорит громче обычного.
</a:t>
            </a:r>
            <a:endParaRPr lang="en-US" sz="11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 цели высказывания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событии, факте или действии. Они просто рассказывают: что случилось, кто что делает и как всё происходит.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выражают просьбу, совет, призыв или приказ. Одну и ту же мысль можно сказать по-разному, если выбрать другую цель.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помогают узнать новую информацию. В них обычно слышится любопытство: что, где, когда, почему или как?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предложений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произносятся ровно и спокойно. Они подходят для обычного сообщения, описания или простого ответа без ярких эмоций.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звучат сильнее и передают чувства. Одни и те же слова могут звучать по-разному, если в конце поставить точку или восклицательный 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56" y="1408254"/>
            <a:ext cx="252040" cy="201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020" y="2580703"/>
            <a:ext cx="215512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751" y="3775470"/>
            <a:ext cx="215512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и его основа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имеет одну грамматическую основу. Именно она помогает увидеть главную мысль и не запутаться в большом количестве слов.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называет, о ком или о чём говорится в предложении. Оно часто отвечает на вопросы кто? или что? и показывает, кто главный.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рассказывает, что делает предмет или что с ним происходит. Вместе с подлежащим оно образует основу, без которой смысл будет неполным.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предложение в тексте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отличить предложение от набора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или о чём говорится в предложении. Оно отвечает на вопросы кто? что? и помогает понять, кто выполняет действие или находится в центре мысли.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предмет, что с ним происходит или каков он. Оно отвечает на вопросы что делает? что происходит? что такое? и раскрывает главную часть сообщения.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вместе образуют грамматическую основу. Без неё предложение часто звучит неполно, как будто мысль не успела договорить и убежала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предложения в диалоге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школьной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Ты уже решил задачу? — спросила Маша. — Да, но хочу проверить ответ, — ответил Дима. Реплики короткие, поэтому разговор идёт быстро и понятно. Каждое новое высказывание помогает собеседникам уточнять мысль и не терять нить беседы.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Пойдём в парк? — предложил Саша. — Конечно, но сначала наденем куртки, — сказала Оля. В диалоге видно, как один вопрос рождает ответ, а за ним появляется новое предложение. Так разговор становится живым и удобным для слушателя.
</a:t>
            </a:r>
            <a:endParaRPr lang="en-US" sz="13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однородные члены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действия и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перечислять действия или признаки: быстро, весело, дружно; читает, пишет, рисует. Благодаря этому предложение становится точнее и помогает лучше представить картину.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Перечисляют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могут называть несколько предметов сразу: книги, тетради, карандаши. Они отвечают на один вопрос и относятся к одному слову, поэтому речь звучит аккуратно и понятно.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Соединяются союзами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 однородными членами часто связывают слова и, а, но. Между ними обычно ставится запятая, если перечисление продолжается и хочется сделать паузу в чтении.
</a:t>
            </a:r>
            <a:endParaRPr lang="en-US" sz="11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предложение точнее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помогают увидеть предмет ярче: красный мяч, высокий дом, круглый стол. Они называют цвет, размер, форму или другой признак и делают описание более точным.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отвечают на вопросы где? когда? как? куда? откуда? Они уточняют место, время и способ действия, чтобы читатель лучше понял, что именно произошло.
</a:t>
            </a:r>
            <a:endParaRPr lang="en-US" sz="1186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 называют предмет, на который направлено действие, и помогают завершить мысль. С их помощью предложение становится полнее, а смысл — яснее и богаче.
</a:t>
            </a:r>
            <a:endParaRPr lang="en-US" sz="11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предложение на уроке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быстро понять строение предложения и не пропустить важные признаки.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предложении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поставить большую букву в начале предложения. Из-за этого новая мысль выглядит неаккуратно, а читателю приходится догадываться, где начинается фраза.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пропустить знак в конце. Без точки, вопросительного или восклицательного знака предложение словно не знает, как ему закончиться.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не находят подлежащее и сказуемое. Тогда трудно понять, о ком идёт речь и что именно происходит в предложении.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поставить слова не по смыслу. Если читать вслух, сразу слышно, где фраза звучит странно и требует исправления.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предложений строится текст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дорожку из следов: каждое предложение ведёт к следующему. Одно начинает мысль, другое её продолжает, а третье помогает прийти к завершению и понять главную 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не связаны между собой, рассказ распадается на отдельные кусочки. Связный текст, наоборот, читается легко и помогает не потерять основную мысль даже в длинном рассказе.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6" y="1385920"/>
            <a:ext cx="246300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591835"/>
            <a:ext cx="252040" cy="2240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97803"/>
            <a:ext cx="252040" cy="2016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наблюдения о предложениях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— и очень выразительно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два слова могут создать яркую картину: «Идёт дождь». Короткое предложение звучит быстро и чётко, поэтому часто привлекает внимание сильнее длинного.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предложение рисует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описания и уточнения, предложение становится похожим на рисунок словами. Оно показывает больше деталей и помогает представить событие почти как в кино.
</a:t>
            </a:r>
            <a:endParaRPr lang="en-US" sz="923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слышны в 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и восклицательный знаки делают речь живой. С ними герои в сказках спорят, удивляются, радуются и сразу становятся ближе читателю.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тренироваться каждый день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короткий текст вслух и послушай, где предложение начинается и заканчивается. Так легче заметить большую букву и нужный знак.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 предложениях грамматическую основу. Подчеркни подлежащее и сказуемое, чтобы лучше видеть, о ком идёт речь и что происходит.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несколько предложений по картинке. Попробуй изменить их: сделать вопрос, просьбу или восклицание — получится весёлая тренировка.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свои предложения и проверь их ещё раз. Если мысль звучит ясно и слова подходят друг к другу, значит, всё получилось.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 главное о предложении!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выражать законченную мысль, строить разговор и писать без путаницы. Если находить основу, ставить нужные знаки и подбирать точные слова, речь становится ясной, красивой и уверенной.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2026-05-22T00:46:38Z</dcterms:created>
  <dcterms:modified xsi:type="dcterms:W3CDTF">2026-05-22T00:46:38Z</dcterms:modified>
</cp:coreProperties>
</file>