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a healthy kid?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здоровые привычки и говорим о самочувствии по-английски.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шестиклассникам: о режиме дня, привычках и самочувствии легко говорить в диалогах, коротких текстах и ответах на вопросы с Present Simple, Do/Does, can и should.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 тема для общения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5" y="2174757"/>
            <a:ext cx="1344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88" y="4424498"/>
            <a:ext cx="108675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по теме здоровья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healthy, fit, tired, sleepy и active помогают описывать самочувствие, уровень энергии и общий тонус. Они часто используются в простых предложениях о том, как человек чувствует себя в течение дня.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snack, vegetables, fruit, meal, water помогает говорить о полезной еде и питье. С ней легко составлять короткие фразы о завтраке, обеде и привычках питания школьника.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toothbrush и shower связаны с личной гигиеной. Вместе с выражениями brush teeth и wash hands они позволяют описывать простые, но важные действия, которые делают день более здоровым.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do sports и слово active помогают рассказывать о физической активности. Они подходят для описания уроков физкультуры, игр на улице и привычки больше двигаться после школы.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экран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screen time связано с временем у телефона или планшета. Оно помогает обсуждать баланс между отдыхом, учёбой и экраном, а также объяснять, почему важны паузы и сон.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 темы 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темы чаще всего нужны для разговора о повседневной жизни школьника.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сон занимают основное место, потому что именно они сильнее всего связаны с режимом и самочувствием.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«Healthy kid»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healthy plate — здоровая тарелка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Fruit, cereal, eggs и yogurt хорошо подходят для утреннего приёма пищи. Такой завтрак даёт энергию, помогает начать день спокойно и позволяет говорить о привычках в простых предложениях.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lunch includes vegetables and rice описывает сбалансированный обед. Овощи, рыба и каша помогают составить понятный пример здоровой тарелки для урока английского языка.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water важно рядом с выражением I drink water, not soda. Этот контраст помогает запомнить, что обычная вода лучше утоляет жажду и поддерживает здоровье в течение дня.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Vegetables and fruit часто встречаются в разговорах о правильном питании. Эти слова удобно использовать, когда нужно сказать, что человек ест каждый день и заботится о себе.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eat fruit every day и I have a healthy meal make the topic practical. Они показывают, как новая лексика сразу превращается в короткую и понятную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foods and less healthy choices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какие продукты поддерживают здоровье, а какие лучше есть реже.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 дают энергию и помогают расти; сладкие и жирные варианты стоит ограничивать в повседневном рационе.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питания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habits in Present Simple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мы говорим о регулярных действиях: I get up at 7 o’clock. I have breakfast before school. Такие предложения легко строятся и хорошо подходят для описания дня.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She walks to school и He plays football after lessons помогают потренировать окончание -s. Это полезно для коротких рассказов о друзьях, одноклассниках и членах семьи.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 always, I usually, I sometimes и I never + verb делают речь точнее. С их помощью ученик может показать, как часто он делает зарядку, ест завтрак или ложится спать.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время, действие и частоту, можно описать целый режим дня. Например: I usually get up early, I sometimes walk to school, and I always do homework after classes.
</a:t>
            </a:r>
            <a:endParaRPr lang="en-US" sz="12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movement helps the body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прогулка, танцы или игры во дворе помогают вернуть внимание и сделать день более активным.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движения, тем лучше энергия и настроение; длительное сидение заметно ослабляет концентрацию и осанку.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healthy lifestyle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evening routine before sleep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действий перед сном для школьников 11–13 лет.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1599"/>
            <a:ext cx="153900" cy="13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42056"/>
            <a:ext cx="153900" cy="175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68439"/>
            <a:ext cx="153900" cy="1231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Hygiene words and actions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wash my hands before meals — simple habit that protects health every day. This phrase is easy to remember and often appears in short classroom dialogues about clean routines.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brush my teeth twice a day shows a regular action in Present Simple. It helps pupils describe morning and evening routines and understand why dental care matters.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душ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 shower is useful when talking about staying clean after sports or a busy day. The phrase fits naturally into descriptions of evening habits and personal care.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clothes make a person feel comfortable and look neat. This vocabulary is helpful when students describe getting ready for school or preparing for a special activity.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салфетки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tissues is an everyday phrase connected with hygiene and politeness. It helps learners speak about simple actions that reduce the spread of germs and keep people around comfortable.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экранное время влияет на здоровье глаз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игра без перерыва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сел с телефоном на пять минут и незаметно просидел почти час. К концу игры его глаза устали, а взгляд стал тяжелым. Теперь он ставит таймер и делает короткий break каждые 20 минут.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дистанция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любит читать с экрана, но держит его слишком близко к лицу. Учитель напомнил ей о safe distance и хорошем свете. Теперь она сидит ровно, и ее eyes устают намного меньше.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свет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Дима часто смотрел видео и потом долго не мог уснуть. Он понял, что bright light и screen time мешают отдыхать. Теперь он откладывает телефон заранее и выбирает спокойные дела перед bedtime.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вредно для 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привычки школьники замечают в своей жизни чаще всего и с чем можно начать работу уже сегодня.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малоподвижность выделяются сильнее других факторов: они быстрее всего снижают энергию, внимание и 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 типичных повседневных привычек школьников; без точных статистических данных.
</a:t>
            </a:r>
            <a:endParaRPr lang="en-US" sz="7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25" y="2174757"/>
            <a:ext cx="1488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самочувствии и энергии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Tired и sleepy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сказать, что сил мало и хочется отдохнуть. После длинного дня ученик может чувствовать себя tired, а вечером — sleepy и готовым к спокойному сну.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и calm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хорошо выспался и не спешит, ему легче быть happy и calm. Такие слова подходят для коротких ответов о настроении перед уроком, дома или после прогулки.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и full of energy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описывают бодрость и готовность двигаться. После спорта или прогулки ребенок часто feels full of energy, лучше отвечает на уроке и легче выполняет задания.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Stressed и weak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нагрузка, шум или недосып делают ученика stressed и weak. Эти слова помогают объяснить, почему трудно сосредоточиться, и показать связь между режимом дня и самочувствием.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учебой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sleep and food are good, ребенку проще быть active in class. Простые фразы о состоянии помогают не только говорить о здоровье, но и описывать учебный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привычек за неделю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Отметь, как часто ты выполнял полезные действия на английском языке.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большинство отметок — always или usually, ежедневный режим близок к здоровому. Если чаще встречается sometimes или never, привычки стоит улучшить.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самооценка по теме healthy routine.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попросить о помощи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школьных ситуациях, когда важно вовремя рассказать взрослым о самочувствии.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habits and bad habits in English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choices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легко описывать простыми словами: eat breakfast, drink water, move every day, sleep early. Они помогают чувствовать себя active, keep energy and stay ready for school.
</a:t>
            </a:r>
            <a:endParaRPr lang="en-US" sz="1327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habits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тоже можно назвать по-английски: skip breakfast, stay up late, sit too long with a phone. Такие действия often make a child tired and less focused.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противопоставления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урока важны пары healthy — unhealthy, active — lazy, enough — too much. Они помогают быстро сравнивать правильный и неправильный выбор в повседневных ситуациях.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режим обычно regular: он повторяется каждый день и поддерживает здоровье. Irregular habits, especially too much screen time or too many sweets, делают день менее balanced.
</a:t>
            </a:r>
            <a:endParaRPr lang="en-US" sz="13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школьный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важны не только уроки, но и паузы, еда и движение. Баланс помогает ребенку сохранять силы до вечера.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дня должна быть отведена сну, а движение нужно распределять между учебой и отдыхом, чтобы режим оставался здоровым.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для школьника 11–13 лет; не статистика.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дома и в школе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день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готовит рюкзак, берет полезный перекус и бутылку воды. Такая привычка помогает не пропускать нужные вещи и легче соблюдать healthy routine в школе.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 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возможность, можно walk to school или пройти часть дороги пешком. Небольшая прогулка помогает проснуться, улучшает настроение и делает тело more active.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пить осознанно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дня важно пить water и выбирать healthy snack вместо слишком сладких продуктов. Такие решения поддерживают энергию и помогают дольше сохранять внимание на уроках.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чистотой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обедом ученик моет руки и после занятий делает короткую разминку. Эти простые действия показывают, что hygiene и movement работают вместе и поддерживают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здоровом образе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какие утверждения верны, а какие нет.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противопоставления делают тему понятнее: здоровье требует отдыха, движения и разнообразной еды, а не строгих или скучных правил.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формулировки по теме здоровых привычек.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здоровье в повседневных словах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kid means a child who moves, eats well, sleeps enough, keeps clean, and can describe daily habits in English using simple Present Simple sentences and clear comparisons.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2026-05-31T03:30:26Z</dcterms:created>
  <dcterms:modified xsi:type="dcterms:W3CDTF">2026-05-31T03:30:26Z</dcterms:modified>
</cp:coreProperties>
</file>