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вокруг нас и в 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помогают измерять, строить и понимать формы вокруг нас.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теме учатся распознавать параллельные прямые, записывать их обозначение a ∥ b и применять признаки и свойства при работе с углами, чертежами и построениями.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«Параллельность прямых» в 7 классе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параллельных прямых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3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Параллельными называют прямые, которые лежат в одной плоскости. Это важное условие: без него нельзя говорить о параллельности в строгом геометрическом смысле.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336060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пересекаются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прямые никогда не встречаются, даже если мысленно продолжать их бесконечно. На чертеже они идут в одном направлении и сохраняют одинаковый промежуток между собой.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313347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записывают знаком a ∥ b. Это короткая и удобная запись, которую используют в решениях задач, доказательствах и при выполнении геометрических построений.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1" y="3122027"/>
            <a:ext cx="4282440" cy="1601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прямых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соответственные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пересечении двух прямых секущей соответственные углы оказались равны, можно сделать вывод, что прямые параллельны. Этот признак часто встречается в задачах по рисунку.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накрест лежащие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накрест лежащие углы имеют одинаковую величину, прямые тоже параллельны. Такой признак особенно удобен, если на чертеже уже отмечены пары углов разными цветами.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180°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односторонние внутренние углы в сумме дают 180°, это также доказывает параллельность. Признак помогает, когда на рисунке известен один угол и нужно найти другой.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419808"/>
            <a:ext cx="3848986" cy="137544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 свойства параллельных прямых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 путать доказательство параллельности и вычисление углов.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используют, чтобы установить параллельность, а свойства — чтобы находить неизвестные углы на готовом чертеже.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 рисунку с секущей и углами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параллельны ли две прямые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и восемь углов при пересечении прямых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прямая — много отношений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пересекает две прямые и словно «разрезает» рисунок на восемь углов. Именно поэтому на чертеже так важно сразу выделить пары одного вида: они потом помогают сравнивать углы и доказывать параллельность.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увидеть группы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Удобнее всего отмечать соответственные, накрест лежащие и односторонние внутренние углы разными цветами. Тогда на схеме сразу видно, какие углы нужно сравнить и какие из них образуют сумму 180°.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углы сравнивают при параллельных прямых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три основные группы углов, с которыми работают в задачах на параллельность.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две группы проверяют равенство, а третья — сумму 180°, поэтому именно эти отношения нужны чаще всего.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параллельных прямых при секущей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71575" y="1575852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уже параллельны, соответственные углы при секущей всегда равны. Это свойство удобно использовать, когда известен один угол и нужно быстро найти другой.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671575" y="2702431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параллельных прямых накрест лежащие углы тоже равны. Такое равенство часто помогает в задачах на чертежах, где углы расположены по разные стороны от секущей.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671575" y="3829009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 при параллельных прямых в сумме дают 180°. Это свойство особенно полезно, если один из углов уже известен и требуется вычислить соседний.
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069" y="3207624"/>
            <a:ext cx="3637670" cy="1325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на координатной плоскости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прямые часто задают уравнением y = kx + b. Здесь коэффициент k показывает наклон прямой, а b задаёт её положение относительно оси y.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прямые параллельны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двух прямых одинаковый коэффициент k, то их наклон совпадает, а значит, прямые параллельны. Например, y = 2x + 1 и y = 2x − 3 не пересекаются.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одна прямая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совпадают и k, и b, то уравнения задают не две разные линии, а одну и ту же прямую. Это важно не перепутать при чтении графиков и решении задач.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и пересекающиеся прямые на графике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как меняется направление прямых: у параллельных оно совпадает, у пересекающихся — нет.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наклон означает параллельность, а разный наклон приводит к пересечению в одной точке.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«Параллельность прямых»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отрезки и стороны фигур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 прямоугольника параллельны и равны. Это помогает быстро находить углы и доказывать, что фигура имеет строгую прямоугольную форму.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параллелограмме обе пары противоположных сторон параллельны. Благодаря этому удобно сравнивать углы, стороны и выводить свойства диагоналей.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трапеции только одна пара сторон параллельна. Именно она задаёт основания фигуры и помогает находить высоту и углы при решении задач.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отрезки лежат на параллельных прямых, их тоже считают параллельными. Это важно при построениях, где точность линии влияет на весь рисунок.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параллельность вокруг себя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 и разметка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4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железной дороге две рельсовые нити идут рядом и не сходятся, поэтому поезд движется по одной колее. Похожий принцип виден в дорожной разметке: ровные полосы помогают водителям держать направление и соблюдать дистанцию.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Тетрадь, линейка и оконная рама
</a:t>
            </a:r>
            <a:pPr algn="l" indent="0" marL="0">
              <a:lnSpc>
                <a:spcPct val="100000"/>
              </a:lnSpc>
              <a:buNone/>
            </a:pPr>
            <a:r>
              <a:rPr lang="en-US" sz="4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в тетради и края линейки кажутся простыми, но именно их параллельность делает запись аккуратной и измерения точными. В оконной раме она помогает сохранить правильную форму и симметрию всей конструкции.
</a:t>
            </a:r>
            <a:endParaRPr lang="en-US" sz="13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параллельности в окружающем мире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встречается параллельность и какую практическую задачу она решает.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нужна не только в геометрии: она делает объекты удобными, ровными и понятными для использования.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повседневной жизни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98" y="2066015"/>
            <a:ext cx="440226" cy="3913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5792" y="2041557"/>
            <a:ext cx="440228" cy="4402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7486" y="2085580"/>
            <a:ext cx="440226" cy="35218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60853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Верить только рисунку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прямые могут выглядеть параллельными, но это не доказательство. Нужно проверять углы, а не полагаться только на внешний вид изображения.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02546" y="2615542"/>
            <a:ext cx="2293515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Игнорировать секущую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сами по себе ещё не доказывают параллельность. Для признаков обязательно должна быть секущая, иначе вывод может оказаться неверным.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44241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Путать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записи часто смешивают прямую, отрезок и луч. Из-за этого теряются обозначения и становится трудно правильно сформулировать ответ в задаче.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чертежом и углами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углы с параллельными прямыми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признаки, по которым распознают параллельные прямые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чаще всего используют рисунки с секущей, потому что по ним удобно сравнивать углы и делать выводы.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важный ориентир — углы при секущей; остальные признаки помогают уточнить картину и проверить рассуждение.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«Параллельные прямые»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параллельности с другими темами геометрии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помогают понимать основания, высоты и средние линии треугольника. С их помощью проще видеть, какие отрезки имеют одинаковое направление и как связаны углы.
</a:t>
            </a:r>
            <a:endParaRPr lang="en-US" sz="1277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Четырёхугольники
</a:t>
            </a:r>
            <a:pPr algn="l" indent="0" marL="0">
              <a:lnSpc>
                <a:spcPct val="100000"/>
              </a:lnSpc>
              <a:buNone/>
            </a:pPr>
            <a:r>
              <a:rPr lang="en-US" sz="39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прямоугольнике, параллелограмме и трапеции параллельность сторон лежит в основе многих свойств. Она позволяет доказывать равенство углов и находить неизвестные элементы фигур.
</a:t>
            </a:r>
            <a:endParaRPr lang="en-US" sz="1292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линейкой и циркулем параллельные линии нужны для точных чертежей. Они помогают переносить направление, строить аккуратные фигуры и соблюдать правильные расстояния.
</a:t>
            </a:r>
            <a:endParaRPr lang="en-US" sz="1277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38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графиках параллельность связывают с одинаковым коэффициентом наклона. Это показывает, что тема геометрии тесно связана с алгеброй и чтением уравнений прямых.
</a:t>
            </a:r>
            <a:endParaRPr lang="en-US" sz="123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уметь после изучения темы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со свойствами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уже параллельны, нужно находить неизвестные углы по их свойствам и делать выводы аккуратно, с записью обозначений и вычислений.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Приводить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узнавать параллельность в жизни: в рельсах, тетради, разметке и рамах. Это помогает лучше понимать тему и запоминать её смысл.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Находить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уверенно видеть параллельные прямые на чертеже и понимать, какие линии лежат в одной плоскости и не пересекаются, даже если рисунок выполнен неидеально.
</a:t>
            </a:r>
            <a:endParaRPr lang="en-US" sz="1207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углы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узнавать соответственные, накрест лежащие и односторонние внутренние углы, потому что именно они чаще всего помогают проверить параллельность и решить задачу.
</a:t>
            </a:r>
            <a:endParaRPr lang="en-US" sz="1207" dirty="0"/>
          </a:p>
        </p:txBody>
      </p:sp>
      <p:sp>
        <p:nvSpPr>
          <p:cNvPr id="16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Применять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должен использовать равенство углов и сумму 180° как признаки параллельности, а не просто перечислять их по памяти без объяснения.
</a:t>
            </a:r>
            <a:endParaRPr lang="en-US" sz="120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прямых: основа точной 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видеть порядок в чертежах, точно работать с углами и делать обоснованные выводы. Параллельность встречается в фигурах, координатах и повседневных объектах.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2026-05-29T01:51:24Z</dcterms:created>
  <dcterms:modified xsi:type="dcterms:W3CDTF">2026-05-29T01:51:24Z</dcterms:modified>
</cp:coreProperties>
</file>