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93" y="-1"/>
            <a:ext cx="4148955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80" y="1572897"/>
            <a:ext cx="4077519" cy="1779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Ф.К. Сологуб: поэт и прозаик Серебряного века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 тревожного символизма и психологической прозы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46880" y="3477723"/>
            <a:ext cx="407752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рубежа веков: мир Сологуба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Сологуб писал в эпоху, когда старая литературная система рушилась, а новые художественные формы только складывались. Интерес к символу, внутренней жизни и скрытому смыслу определил атмосферу его творчества.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6696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1863 — рождение в Петербурге
</a:t>
            </a:r>
            <a:pPr algn="l" indent="0" marL="0">
              <a:lnSpc>
                <a:spcPct val="100000"/>
              </a:lnSpc>
              <a:buNone/>
            </a:pPr>
            <a:r>
              <a:rPr lang="en-US" sz="798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Фёдор Сологуб родился в семье портного. Раннее столкновение с бедностью и неустроенностью стало важным личным опытом, который позже отразился в его произведениях.
</a:t>
            </a:r>
            <a:endParaRPr lang="en-US" sz="1097" dirty="0"/>
          </a:p>
        </p:txBody>
      </p:sp>
      <p:sp>
        <p:nvSpPr>
          <p:cNvPr id="6" name="Text 1"/>
          <p:cNvSpPr txBox="1"/>
          <p:nvPr/>
        </p:nvSpPr>
        <p:spPr>
          <a:xfrm>
            <a:off x="3399502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трудности
</a:t>
            </a:r>
            <a:pPr algn="l" indent="0" marL="0">
              <a:lnSpc>
                <a:spcPct val="100000"/>
              </a:lnSpc>
              <a:buNone/>
            </a:pPr>
            <a:r>
              <a:rPr lang="en-US" sz="798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ранней смерти отца семья жила очень скромно, а матери приходилось много работать. Эти впечатления усилили у будущего писателя интерес к теме унижения и социальной беззащитности.
</a:t>
            </a:r>
            <a:endParaRPr lang="en-US" sz="1097" dirty="0"/>
          </a:p>
        </p:txBody>
      </p:sp>
      <p:sp>
        <p:nvSpPr>
          <p:cNvPr id="7" name="Text 2"/>
          <p:cNvSpPr txBox="1"/>
          <p:nvPr/>
        </p:nvSpPr>
        <p:spPr>
          <a:xfrm>
            <a:off x="6304935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7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в Нежине
</a:t>
            </a:r>
            <a:pPr algn="l" indent="0" marL="0">
              <a:lnSpc>
                <a:spcPct val="100000"/>
              </a:lnSpc>
              <a:buNone/>
            </a:pPr>
            <a:r>
              <a:rPr lang="en-US" sz="776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Учительский институт в Нежине дал Сологубу профессию педагога. Именно там сформировалась основа его жизненного пути, соединившая практический опыт и будущую литературную работу.
</a:t>
            </a:r>
            <a:endParaRPr lang="en-US" sz="1067" dirty="0"/>
          </a:p>
        </p:txBody>
      </p:sp>
      <p:sp>
        <p:nvSpPr>
          <p:cNvPr id="8" name="Text 3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Детство, семья и ранние впечатления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4" y="1810642"/>
            <a:ext cx="5123021" cy="3331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Учительская биография и путь в литературу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1090070" y="1949881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Провинциальная школа как жизненный опыт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лет Сологуб преподавал в городских и уездных училищах северо-западных губерний. Школьная и провинциальная среда дала ему точный материал для изображения скуки, грубости и душевной замкнутости.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090070" y="3579578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шаги к признанию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публикации появились ещё в 1880-х годах, но широкая известность пришла позже. В начале XX века его всё чаще печатали символистские журналы, и имя Сологуба стало заметным в литературной среде.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Сологуб и русский символизм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1059195" y="1836173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6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Сологуб вошёл в круг старших символистов и разделял их интерес к многозначному образу, намёку и скрытому смыслу. Для него стих и проза были способом показать невидимую сторону реальности.
</a:t>
            </a:r>
            <a:endParaRPr lang="en-US" sz="916" dirty="0"/>
          </a:p>
        </p:txBody>
      </p:sp>
      <p:sp>
        <p:nvSpPr>
          <p:cNvPr id="6" name="Text 3"/>
          <p:cNvSpPr txBox="1"/>
          <p:nvPr/>
        </p:nvSpPr>
        <p:spPr>
          <a:xfrm>
            <a:off x="3507427" y="275794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6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произведения строятся на контрасте между внешне обычным миром и внутренней тревогой. За бытовыми деталями у Сологуба часто открывается страх, напряжение и ощущение трагической неустойчивости жизни.
</a:t>
            </a:r>
            <a:endParaRPr lang="en-US" sz="856" dirty="0"/>
          </a:p>
        </p:txBody>
      </p:sp>
      <p:sp>
        <p:nvSpPr>
          <p:cNvPr id="7" name="Text 4"/>
          <p:cNvSpPr txBox="1"/>
          <p:nvPr/>
        </p:nvSpPr>
        <p:spPr>
          <a:xfrm>
            <a:off x="5867168" y="372396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2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отличие от прямого реализма, символистская поэтика позволяет Сологубу говорить не только о событиях, но и о состоянии сознания. Поэтому его тексты читаются как исследование души и её скрытых конфликтов.
</a:t>
            </a:r>
            <a:endParaRPr lang="en-US" sz="87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мотивы творчества Сологуба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текстах эти мотивы часто соединяются в одном образе или эпизоде, усиливая ощущение тревоги и внутреннего разлада.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устойчивыми оказываются мотивы страха, одиночества и иллюзорности мира: именно они формируют узнаваемый художественный почерк Сологуба.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поэзии и прозы Ф.К. Сологуба; мотивы, выделяемые в литературоведческой традиции
</a:t>
            </a:r>
            <a:endParaRPr lang="en-US" sz="93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102" y="1992620"/>
            <a:ext cx="339989" cy="33998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2564" y="1992620"/>
            <a:ext cx="339989" cy="3399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51524" y="1992620"/>
            <a:ext cx="254991" cy="33998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16735" y="1992620"/>
            <a:ext cx="297490" cy="339989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306395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Лаконичность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Сологуба обычно сдержанны по форме и точны по выражению. Короткая фраза у него создаёт не простоту, а напряжённое ожидание скрытого смысла.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2492856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повтор придают его лирике особую звучность. Благодаря этому даже спокойные строки воспринимаются как внутренне взволнованные и эмоционально насыщенные.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467931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Сумеречные образы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поэзии часто возникают тишина, сон, ночь и полутон. Эти детали не просто создают настроение, а формируют ощущение отдалённости человека от мира.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86577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Скрытая тревога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внешней ясностью образов нередко стоит чувство угрозы. Сологуб умеет соединять красоту с тревогой так, что лирическая сцена становится психологически напряжённой.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Сологуба: интонация и художественный язык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833123"/>
            <a:ext cx="2249100" cy="17000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2833123"/>
            <a:ext cx="2249100" cy="17000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2833123"/>
            <a:ext cx="2249100" cy="170000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5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Тьма как язык внутреннего мира
</a:t>
            </a:r>
            <a:pPr algn="l" indent="0" marL="0">
              <a:lnSpc>
                <a:spcPct val="100000"/>
              </a:lnSpc>
              <a:buNone/>
            </a:pPr>
            <a:r>
              <a:rPr lang="en-US" sz="7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поэтических книгах начала 1900-х годов тьма у Сологуба перестаёт быть просто пейзажной деталью. Она становится знаком внутренней раздвоенности и скрытого страха. Читатель видит не только ночь, но и душевное состояние, в котором человеку трудно доверять реальности.
</a:t>
            </a:r>
            <a:endParaRPr lang="en-US" sz="875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2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Искушение и хрупкая красота
</a:t>
            </a:r>
            <a:pPr algn="l" indent="0" marL="0">
              <a:lnSpc>
                <a:spcPct val="100000"/>
              </a:lnSpc>
              <a:buNone/>
            </a:pPr>
            <a:r>
              <a:rPr lang="en-US" sz="7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змия, соблазна и разрушения у Сологуба соседствуют с тонкими, почти хрупкими картинами красоты. Именно это сочетание делает его поэзию притягательной и тревожной одновременно: прекрасное в ней никогда не бывает безопасным или безоблачным.
</a:t>
            </a:r>
            <a:endParaRPr lang="en-US" sz="872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Обречённый мир в зеркале лирики
</a:t>
            </a:r>
            <a:pPr algn="l" indent="0" marL="0">
              <a:lnSpc>
                <a:spcPct val="100000"/>
              </a:lnSpc>
              <a:buNone/>
            </a:pPr>
            <a:r>
              <a:rPr lang="en-US" sz="7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стихотворения часто создают ощущение мира, который уже треснул изнутри. Даже спокойные мотивы звучат как предупреждение, потому что за ними угадывается неизбежность утраты, распада и одиночества.
</a:t>
            </a:r>
            <a:endParaRPr lang="en-US" sz="941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Сборники и поэтический образ мрачного символиста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«Мелкий бес» как главное прозаическое произведение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05425" y="1977623"/>
            <a:ext cx="1601325" cy="1796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1892 — начало работы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Сологуб приступил к роману в период, когда уже складывалась его символистская манера. Замысел постепенно расширялся, превращая частный сюжет в масштабное изображение духовной болезни среды.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737975" y="1977623"/>
            <a:ext cx="1601325" cy="1796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1902 — публикация романа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«Мелкого беса» сделал Сологуба широко известным. Роман выделился необычным сочетанием сатиры, психологической точности и гротескного изображения провинциальной жизни.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23800" y="1977623"/>
            <a:ext cx="1601325" cy="1796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Передонова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герой, учитель Передонов, показан как подозрительный и жестокий человек. Его сознание постепенно искажается, а окружающая действительность начинает восприниматься как кошмар.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7172925" y="1977623"/>
            <a:ext cx="1601325" cy="1796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Обыденность как трагедия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романе даже повседневные сцены приобретают тревожный и нелепый характер. Сологуб показывает, как привычный быт может стать пространством страха, унижения и нравственного распада.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Проблематика романа «Мелкий бес»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персонажей помогает показать, как страх, подозрение и лицемерие проникают в обычные отношения и разрушают их изнутри.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раскрывает не частный случай безумия, а более широкую картину нравственной болезни среды, где зло становится привычной нормой.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Ф.К. Сологуба «Мелкий бес» (1902)
</a:t>
            </a:r>
            <a:endParaRPr lang="en-US" sz="99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68906" y="1835776"/>
            <a:ext cx="4135544" cy="22806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произведения Ф.К. Сологуба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тексты, по которым можно увидеть, как Сологуб развивал поэзию, прозу и символистское мифотворчество.
</a:t>
            </a:r>
            <a:pPr algn="l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наследия Сологуба — не один жанр, а целая система: роман, лирика и символистская проза дополняют друг друга и раскрывают общую картину мира.
</a:t>
            </a:r>
            <a:pPr algn="l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Ф.К. Сологуба; хронология публикаций
</a:t>
            </a:r>
            <a:endParaRPr lang="en-US" sz="96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Детская тема и мотив жестокости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9101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Сологуба ребёнок часто показан как существо, особенно остро чувствующее унижение, страх и несправедливость. Через детский взгляд писатель показывает, насколько жестокой может быть повседневная среда взрослых.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9220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связана с личным опытом автора: бедностью, школьной дисциплиной, провинциальной замкнутостью и постоянным ощущением зависимости. Отсюда — внимание к наказанию, одиночеству и недоверию к людям.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05836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Детский мир в его произведениях выглядит хрупким и незащищённым, потому что даже обычные бытовые ситуации нередко оборачиваются психологической травмой. Так жестокость становится не исключением, а частью привычного порядка жизни.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 художественный мир Сологуба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Последовательность, характерная для романа «Мелкий бес» и многих стихотворений.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Сологуб строит текст на символах и намёках: привычная деталь у него быстро получает второй смысл и начинает работать как знак внутреннего состояния героя или скрытого конфликта.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приёмы и особенности стиля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263225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часто использует антитезу и контраст высокого и низкого, благодаря чему бытовая сцена приобретает тревожное звучание, а простая фраза внезапно раскрывает трагический подтекст.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856750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Повторы, краткие фразы и резкие характеристики создают ритм напряжения. За внешней простотой у Сологуба почти всегда чувствуется тщательно выстроенная эмоциональная и смысловая перспектива.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06502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 и гротеск помогают ему показывать нелепость и жестокость мира без прямых нравоучений. Читатель сам замечает, как обычное превращается в странное, а затем — в пугающее.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1842473"/>
            <a:ext cx="2249100" cy="17307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1842473"/>
            <a:ext cx="2249100" cy="173075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1842473"/>
            <a:ext cx="2249100" cy="17307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8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Символист среди редакций и журналов
</a:t>
            </a:r>
            <a:pPr algn="l" indent="0" marL="0">
              <a:lnSpc>
                <a:spcPct val="100000"/>
              </a:lnSpc>
              <a:buNone/>
            </a:pPr>
            <a:r>
              <a:rPr lang="en-US" sz="7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Сологуб был заметен не только как автор, но и как участник литературной жизни: он печатался в журналах, спорил о задачах искусства и следил за новыми эстетическими поисками. Его имя часто появлялось рядом с ведущими символистами того времени.
</a:t>
            </a:r>
            <a:endParaRPr lang="en-US" sz="848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Писатель, которого не читали равнодушно
</a:t>
            </a:r>
            <a:pPr algn="l" indent="0" marL="0">
              <a:lnSpc>
                <a:spcPct val="100000"/>
              </a:lnSpc>
              <a:buNone/>
            </a:pPr>
            <a:r>
              <a:rPr lang="en-US" sz="6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Современники ценили точность его формы и умение создавать напряжённую атмосферу. Но мрачность его мира и беспощадная сатира вызывали споры: одни видели в нём тонкого художника, другие — слишком резкого и холодного наблюдателя.
</a:t>
            </a:r>
            <a:endParaRPr lang="en-US" sz="821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2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Переводчик и критик эпохи модерна
</a:t>
            </a:r>
            <a:pPr algn="l" indent="0" marL="0">
              <a:lnSpc>
                <a:spcPct val="100000"/>
              </a:lnSpc>
              <a:buNone/>
            </a:pPr>
            <a:r>
              <a:rPr lang="en-US" sz="7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Сологуба литература не ограничивалась собственными книгами. Он работал как переводчик и критик, помогая русскому читателю знакомиться с европейской культурой и участвуя в формировании общего модернистского языка эпохи.
</a:t>
            </a:r>
            <a:endParaRPr lang="en-US" sz="922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Сологуб в литературной среде начала XX века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Сологуб и другие символисты: сходство и различие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символистов не отменяет различий: у Сологуба сильнее всего звучит трагическое психологическое переживание, а не декларация эстетической программы.
</a:t>
            </a:r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Сологуб ближе к внутренней драме и мрачной рефлексии, чем к внешней эффектности или литературной торжественности.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поэтики Сологуба, Брюсова и Бальмонта по литературоведческим характеристикам
</a:t>
            </a:r>
            <a:endParaRPr lang="en-US" sz="86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творчество и исторические перемены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910151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1910-е годы у Сологуба усиливаются мотивы усталости, одиночества и подведения итогов. Его поэзия становится более сосредоточенной и философски строгой, хотя символистская образность не исчезает.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088428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Революционные потрясения и общая нестабильность эпохи делают поздние тексты особенно сдержанными по тону. В них меньше внешней декоративности и больше внутреннего отстранения, тревоги и размышления о конечности жизни.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7052854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позднего Сологуба характерно не столько описание событий, сколько фиксация духовного состояния человека перед историческим переломом. Поэтому его лирика этого периода звучит как спокойное, но очень напряжённое размышление.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60458" y="1835776"/>
            <a:ext cx="4113605" cy="22806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даты жизни и творчества Сологуба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6889349" y="2026727"/>
            <a:ext cx="1883794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вехи, позволяющие увидеть путь писателя от ранних публикаций до позднего признания и завершающего этапа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94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6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Сологуба показывает постепенный переход от учительской службы к признанию в литературе и закреплению статуса крупного символиста.
</a:t>
            </a:r>
            <a:pPr algn="l" indent="0" marL="0">
              <a:lnSpc>
                <a:spcPct val="100000"/>
              </a:lnSpc>
              <a:buNone/>
            </a:pPr>
            <a:r>
              <a:rPr lang="en-US" sz="946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6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 Ф.К. Сологубе
</a:t>
            </a:r>
            <a:endParaRPr lang="en-US" sz="94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09937" y="2082714"/>
            <a:ext cx="517045" cy="4595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2264" y="2082714"/>
            <a:ext cx="517045" cy="4595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606" y="2057985"/>
            <a:ext cx="509053" cy="50905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21094" y="2057985"/>
            <a:ext cx="445422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509937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8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Создал образ тревожной повседневности
</a:t>
            </a:r>
            <a:pPr algn="l" indent="0" marL="0">
              <a:lnSpc>
                <a:spcPct val="100000"/>
              </a:lnSpc>
              <a:buNone/>
            </a:pPr>
            <a:r>
              <a:rPr lang="en-US" sz="9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произведениях обычная жизнь нередко превращается в пугающее пространство, где за бытовыми деталями скрыты страх, насилие и нравственное испытание. Это сильно повлияло на модернистскую прозу.
</a:t>
            </a:r>
            <a:endParaRPr lang="en-US" sz="1188" dirty="0"/>
          </a:p>
        </p:txBody>
      </p:sp>
      <p:sp>
        <p:nvSpPr>
          <p:cNvPr id="10" name="Text 2"/>
          <p:cNvSpPr txBox="1"/>
          <p:nvPr/>
        </p:nvSpPr>
        <p:spPr>
          <a:xfrm>
            <a:off x="322264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Расширил рамки символизма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Сологуб показал, что символизм может объединять лирику, сатиру и психологическую прозу, не теряя художественной цельности. Благодаря этому направление стало богаче и внутренне сложнее.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697610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Углубил психологизм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особенно внимательно показывал внутренний распад героя, его подозрительность, одиночество и утрату опоры. Такой взгляд помог литературе XX века точнее передавать кризис личности.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885283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Сделал мрачную эстетику значимой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Сологуб доказал, что трагический и мрачный художественный мир может быть не только пугающим, но и интеллектуально убедительным. Его эстетика стала важной частью литературы Серебряного века.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Сологуба для русской литературы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61140" y="1356105"/>
            <a:ext cx="5821721" cy="24312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Сологуб: писатель тревожной эпохи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Сологуб важен потому, что сумел превратить тревогу Серебряного века в точную художественную форму. Его тексты и сегодня учат видеть, как в человеке и повседневности рождается внутренний кризис.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2026-05-23T16:54:33Z</dcterms:created>
  <dcterms:modified xsi:type="dcterms:W3CDTF">2026-05-23T16:54:33Z</dcterms:modified>
</cp:coreProperties>
</file>