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«Солнце мёртвых»: Крымская трагедия, память и нравственный выбор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 прозе о голоде, насилии и испытании человеческой души.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«Солнца мёртвых»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выросла из крымской трагедии 1921–1922 годов и личной утраты Шмелёва. Написанная в эмиграции, она стала одним из самых пронзительных свидетельств о войне, голоде и распаде человеческого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Шмелёв и место «Солнца мёртвых» в его творчестве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Шмелёв после революции оказался в эмиграции и всё чаще обращался к темам памяти, духовной стойкости и ответственности человека перед совестью.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«Солнце мёртвых» резко выделяется среди его книг: здесь нет ностальгического взгляда на прошлое, а есть беспощадное изображение исторической катастрофы и человеческого вымирания.
</a:t>
            </a:r>
            <a:endParaRPr lang="en-US" sz="1165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личную боль автора с размышлением о судьбе России, поэтому воспринимается не только как художественный текст, но и как нравственное свидетельство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 в произведении: не курорт, а пространство умирания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показывает Крым как мир, где солнечная природа не спасает, а лишь усиливает ужас: пустые дома, заброшенные сады и безлюдные дороги напоминают о жизни, покинувшей эти места.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красоты возникает ощущение исторического опустошения: пейзаж становится символом гибели, а тишина и запустение — знаками того, что привычный человеческий порядок разрушен.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трагическая хроника произведения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передаёт распад реальности и ощущение непрерывной катастрофы.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произведения: поэма в прозе и художественный документ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лирическую исповедь, очерк и трагическое повествование, поэтому его звучание одновременно личное, наблюдательное и глубоко эмоциональное.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книги — реальные события, но они переданы через ритм фраз, повторы, резкие контрасты и символические детали, усиливающие драматизм.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Документальность и художественность здесь не спорят друг с другом: точность свидетельства придаёт словам вес, а образность делает историческую правду особенно ощутимой.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 и их соотношение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трагический центр текста связан с повседневной борьбой за жизнь.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голод и смерть; остальные мотивы уточняют глубину катастрофы, но не ослабляют её.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произведения И. Шмелёва «Солнце мёртвых»
</a:t>
            </a:r>
            <a:endParaRPr lang="en-US" sz="7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рассказчика: свидетель трагедии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не наблюдает со стороны: он живёт внутри катастрофы и переживает её как личную утрату, поэтому каждое событие звучит особенно остро.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сочетает точные бытовые детали с эмоциональной оценкой, из-за чего реальность голода и смерти воспринимается не абстрактно, а почти физически.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скрывает страха, боли и усталости, но именно эта открытость делает свидетельство нравственно убедительным и человечески честным.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голос рассказчика трагедия превращается в память, которую нельзя свести к сухому пересказу фактов или к обычному сюжету.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которое не согревает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книги построено на резком контрасте: солнце обычно связано с жизнью, но здесь оно освещает мир смерти. Свет не приносит спасения, а только делает заметнее опустошение, поэтому привычный символ жизни приобретает трагический смысл и звучит почти как укор.
</a:t>
            </a:r>
            <a:endParaRPr lang="en-US" sz="803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кости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в тексте становится знаком недоступной, почти святой жизни, кости — материальным следом вымирания, а тишина — признаком обезлюдения. Эти образы очень конкретны, но за ними вырастает философский вопрос: что остаётся от человека, когда исчезают опоры существования?
</a:t>
            </a:r>
            <a:endParaRPr lang="en-US" sz="803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символов: солнце, хлеб, кости, тишина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художественная роль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мотивы формируют трагический смысл произведения.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существуют отдельно: вместе они показывают, как физическая катастрофа переходит в духовную и нравственную.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И. Шмелёва «Солнце мёртвых»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голод разрушает человека и общество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в книге лишает человека не только сил, но и привычных нравственных ориентиров: выживание становится главной целью, а стыд, забота и доверие постепенно отступают перед страхом.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сцены показывают, как нужда меняет поведение людей: то, что раньше считалось естественным и человеческим, превращается в жестокую борьбу за еду, остатки вещей и право на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подчёркивает, что разрушается и общество в целом: исчезают взаимная поддержка, устойчивые связи и чувство общности, а вместо них утверждаются одиночество, подозрительность и унижение.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смысл и мотив испытания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катастрофы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сцены фиксируют страшную повседневность голода, в которой человек оказывается один на один с бедой и ищет духовную опору.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внутренний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рассказчика звучат исповедальные и молитвенные интонации: страдание осмысляется как испытание веры, совести и человеческого достоинства.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 отменяя ужаса, религиозный мотив сохраняет вопрос о смысле происходящего и о том, что удерживает человека от нравственного распада.
</a:t>
            </a:r>
            <a:endParaRPr lang="en-US" sz="10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интонаций не даёт читателю привыкнуть к трагедии: каждое новое наблюдение усиливает ощущение нестабильности и внутреннего надлома.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ужаса и длительное напряжение показывают, что катастрофа переживается как непрерывный опыт, а не как отдельное событие.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Шмелёв, «Солнце мёртвых»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ритм, повтор, контраст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обрывистые реплики передают сбивчивое дыхание страшной реальности, где мысль постоянно прерывается болью, тревогой и наблюдением за чужими страданиями.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перечисления создают ощущение нарастающего давления: беда не проходит, а возвращается снова и снова, превращаясь в тяжёлый ритм самого текста.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резкие противопоставления усиливают эмоциональную силу повествования: красота природы соседствует с человеческой гибелью, и этот контраст звучит особенно жестоко.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разговорной конкретности с высокой трагической интонацией делает текст одновременно достоверным и художественно напряжённым, будто это живое свидетельство и внутренний плач.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курорт становится местом голода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представлении Крым связан с морем, солнцем и отдыхом, но у Шмелёва он превращается в пространство опустошения. Пустые улицы и заброшенные дома напоминают, что красота пейзажа не спасает от исторической катастрофы.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в которой исчезает привычная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1921–1922 годов разрушал семьи, хозяйство и повседневный уклад. На этом фоне личные потери звучат особенно остро: частная боль героя становится частью общей трагедии, пережитой целым поколением.
</a:t>
            </a:r>
            <a:endParaRPr lang="en-US" sz="887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 1921–1922 годов на страницах произведения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частный эпизод становится символом эпохи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от бытовой детали к историческому обобщению в прозе Ивана Шмелёва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48167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в литературе русской эмиграции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свидетельство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воспринимается как редкий пример прозы, где личное переживание не отделено от исторической правды. Она показывает революцию и Гражданскую войну через судьбы живых людей, а не через отвлечённые схемы.
</a:t>
            </a:r>
            <a:endParaRPr lang="en-US" sz="906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бескомпромиссность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и критики ценили текст за прямоту, отсутствие смягчения трагедии и честный взгляд на насилие. Шмелёв не ищет утешительных формул, а заставляет увидеть цену исторического слома.
</a:t>
            </a:r>
            <a:endParaRPr lang="en-US" sz="874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XX веке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истории произведение стало важным напоминанием о том, как голод и гражданская смута уничтожают человека и культуру. Его значение выходит за рамки эмигрантской прозы.
</a:t>
            </a:r>
            <a:endParaRPr lang="en-US" sz="9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смысловые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образ человека или существа помогает раскрыть тему катастрофы и утраты.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образов работают на одну цель: показать, как историческая беда разрушает и частную жизнь, и общее человеческое пространство.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Шмелёв, «Солнце мёртвых»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структура произведения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частей показывает, что книга держится не на одном сюжете, а на переплетении личного, исторического и духовного опыта.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личного свидетельства объясняет силу воздействия текста: через индивидуальную боль историческая правда звучит особенно убедительно.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Шмелёв, «Солнце мёртвых»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«Солнце мёртвых» остаётся важным для современного читателя
</a:t>
            </a:r>
            <a:pPr algn="ctr" indent="0" marL="0">
              <a:lnSpc>
                <a:spcPct val="90000"/>
              </a:lnSpc>
              <a:buNone/>
            </a:pPr>
            <a:r>
              <a:rPr lang="en-US" sz="3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историческая катастрофа измеряется не только событиями, но и человеческой болью. Оно учит помнить о цене насилия, ценить достоинство и не привыкать к чужому страданию.
</a:t>
            </a:r>
            <a:endParaRPr lang="en-US" sz="32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2026-05-23T18:59:00Z</dcterms:created>
  <dcterms:modified xsi:type="dcterms:W3CDTF">2026-05-23T18:59:00Z</dcterms:modified>
</cp:coreProperties>
</file>