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Западной Европы: единый культурный код
</a:t>
            </a:r>
            <a:endParaRPr lang="en-US" sz="3494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Западной Европы говорят на одном языке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искусство и литературу?
</a:t>
            </a:r>
            <a:endParaRPr lang="en-US" sz="289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одна эпоха одновременно меняет картины, книги и способы думать о человеке.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общие черты эпохи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возвращает интерес к человеку как к личности, способной мыслить, выбирать и творить. Художники обращаются к античности, ищут гармонию форм и стремятся показать мир упорядоченным и разумным.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зрительная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и архитектуре возрастает роль перспективы, пропорции и анатомической точности. Композиция становится ясной и уравновешенной, а пространство — убедительным и близким к реальному опыту зрителя.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утверждает гуманизм: внимание к земной жизни, достоинству личности и силе разума. Писатели все чаще используют живой язык, чтобы говорить о человеке без средневековой отвлеченности.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«гуманизм» обозначает культурную позицию, в которой ценность человека и его разума становится главной мерой искусства, знания и нравственного выбора. Именно это объединяет многие произведения эпохи.
</a:t>
            </a:r>
            <a:endParaRPr lang="en-US" sz="10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Леонардо, Микеланджело и Шекспир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Винчи, Микеланджело и Шекспир по-разному работают с формой, но одинаково поднимают образ человека до уровня большой исторической и духовной задачи. Их интересует не только поступок, но и его внутренняя цена.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тела и жеста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Возрождения тело, жест и движение выражают напряжение между идеалом и страстью. У Микеланджело мощь формы передает не покой, а силу выбора, преодоления и внутренней борьбы.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внутреннего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поздних пьесах Шекспира конфликт разворачивается между волей, долгом и чувством. Герой уже не выглядит однозначным: он сомневается, ошибается и тем самым становится особенно современным для своей эпохи.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театр мира и контрасты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возникает в эпоху религиозных конфликтов и политической нестабильности, поэтому его искусство любит напряжение. Здесь особенно заметны движение, резкие повороты сюжета и ощущение, что мир постоянно меняется.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барокко тяготеет к сложной метафорике, символам и игре смыслов. Часто повторяется мотив мира-театра, где человек вынужден играть роль в непрочной и зыбкой реальности.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 тени становится не только приемом, но и способом показать драму существования. В картине и тексте важны неожиданность, эффектность и чувство, что видимое не совпадает с истинным.
</a:t>
            </a:r>
            <a:endParaRPr lang="en-US" sz="1134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барочной культуре показан не устойчивым и не уверенным, а уязвимым перед испытаниями. Именно поэтому произведения эпохи так часто соединяют великолепие формы с тревожным содержанием.
</a:t>
            </a:r>
            <a:endParaRPr lang="en-US" sz="11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Караваджо и драматурги XVII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драматизм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Караваджо святые и обычные люди выглядят почти одинаково земными, а свет выхватывает главное в сцене как вспышка откровения. Его живопись делает событие почти театральным, но предельно убедительным.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и разоблачение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Кальдерона мир часто предстает как испытание, в котором трудно отличить явь от сна. У Мольера, напротив, комедия разоблачает лицемерие и показывает, как маска становится частью общественной жизни.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и истина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живописи, и в драме барокко главный вопрос один: совпадает ли видимость с истиной. Именно этот конфликт придает произведениям напряженность, энергию и эффект неожиданного откровения.
</a:t>
            </a:r>
            <a:endParaRPr lang="en-US" sz="11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57868"/>
            <a:ext cx="559500" cy="44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разум, критика, воспитание
</a:t>
            </a:r>
            <a:endParaRPr lang="en-US" sz="257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верят, что разум и образование способны улучшать общество. Искусство в этой логике должно не только украшать жизнь, но и учить видеть предрассудки и проверять привычные мнения.
</a:t>
            </a:r>
            <a:endParaRPr lang="en-US" sz="898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становится важным способом говорить о пороках общества без прямой морализации. Она осмеивает лицемерие, моду и невежество, чтобы побудить зрителя или читателя к самостоятельному выводу.
</a:t>
            </a:r>
            <a:endParaRPr lang="en-US" sz="87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литература XVIII века внимательнее присматриваются к повседневным манерам, светским привычкам и социальной роли человека. Герой теперь важен не только как личность, но и как часть общества.
</a:t>
            </a:r>
            <a:endParaRPr lang="en-US" sz="8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Вольтер, Дидро и искусство XVIII века
</a:t>
            </a:r>
            <a:endParaRPr lang="en-US" sz="2319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против предрассудков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 Дидро не просто спорили с фанатизмом — они формировали новый взгляд на культуру как пространство свободной мысли. Их тексты учили сомневаться, сравнивать и искать рациональное объяснение происходящему.
</a:t>
            </a:r>
            <a:endParaRPr lang="en-US" sz="85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Элегантность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Ватто и Фрагонар передают изящество светской жизни, но за внешней легкостью часто скрывается тонкое наблюдение за модой, жестами и ролями. Эти картины показывают общество через его повседневный театр.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 тема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философия Просвещения объясняет, как должен мыслить современный человек, то живопись показывает, как он ведет себя среди других. Поэтому обе сферы особенно интересуются манерами, воспитанием и социальными различиями.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первая половина XIX века
</a:t>
            </a:r>
            <a:endParaRPr lang="en-US" sz="358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в Европе стал временем, когда культ разума постепенно сменялся культом чувства, а искусство искало новый язык для внутренней свободы.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западноевропейской культуры, общая периодизация
</a:t>
            </a:r>
            <a:endParaRPr lang="en-US" sz="91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романтизм стал ведущим художественным направлением.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Фридрих, Гюго и Байрон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бесконечностью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Каспара Давида Фридриха природа становится пространством тишины, высоты и внутреннего испытания. Человек на его полотнах почти всегда мал перед бесконечностью, и именно это усиливает чувство свободы и одиночества.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 бунтарь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Виктора Гюго и Байрона герой не подчиняется миру, а спорит с ним. В их текстах одиночество, протест и страсть становятся не слабостью, а формой духовной силы и самоопределения.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как способ познания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соединяет живопись и литературу через эмоциональную напряженность, резкие контрасты и культ исключительной личности. И картина, и поэма здесь стремятся не описать факт, а передать состояние души.
</a:t>
            </a:r>
            <a:endParaRPr lang="en-US" sz="11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реализм узнаваемым?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вместо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обращается к повседневной жизни без идеализации: к труду, бедности, бытовым конфликтам и социальным различиям. Художник и писатель наблюдают общество почти как исследователи.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становится психологически убедительным, потому что его поступки объясняются средой, профессией и положением в обществе. В центре — не исключительная судьба, а узнаваемый человек своего времени.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Реалистическое искусство стремится к точности деталей: жестов, интерьера, городской улицы, рабочей одежды, речи. Такая наблюдательность помогает показать социальные отношения без прямых лозунгов и украшений.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 — это образ, в котором соединяются личные черты и важные признаки эпохи. Через него читатель или зритель видит не одного человека, а целый слой общества.
</a:t>
            </a:r>
            <a:endParaRPr lang="en-US" sz="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реалистических взгляда на мир
</a:t>
            </a:r>
            <a:endParaRPr lang="en-US" sz="2352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Курбе: труд как тема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картинах Гюстава Курбе простые люди показаны крупно и без героизации: работа, усталость, земля, камень, тяжелый труд. Масштаб сцены подчеркивает достоинство обыденной жизни.
</a:t>
            </a:r>
            <a:endParaRPr lang="en-US" sz="779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Милле: тихая сила крестьянского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Жан-Франсуа Милле обращается к крестьянам и сельскому труду. Его образы спокойны и сосредоточенны, но в них чувствуется напряжение жизни, зависимой от земли, погоды и физического усилия.
</a:t>
            </a:r>
            <a:endParaRPr lang="en-US" sz="703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Бальзак: механизм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Бальзака город предстает как сложная система денег, амбиций и связей. Его персонажи движутся между домом, салоном и деловой средой, где личные чувства постоянно сталкиваются с расчетом.
</a:t>
            </a:r>
            <a:endParaRPr lang="en-US" sz="761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Диккенс: город и 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Диккенса внимание сосредоточено на социальной несправедливости, семейных испытаниях и людях, ищущих выход из бедности. При этом городские улицы, офисы и дома становятся почти самостоятельными участниками действия.
</a:t>
            </a:r>
            <a:endParaRPr lang="en-US" sz="7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художественный язык модернизма
</a:t>
            </a:r>
            <a:endParaRPr lang="en-US" sz="2319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модернистские поиски рождаются как реакция на ощущение, что старые формы больше не объясняют современность. Художники и писатели начинают ломать привычную композицию и сюжет.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авангард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Кубизм, экспрессионизм и другие авангардные течения дробят форму, усиливают условность и деформацию. Искусство показывает не внешнюю видимость, а напряжение восприятия.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возникают поток сознания, внутренняя речь и нелинейное время. Текст перестает быть прямым рассказом и становится записью работы памяти, ассоциаций и переживаний.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художественная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модернизм утверждает разорванную картину мира как художественную норму. Форма больше не служит иллюстрацией реальности, а передает ее нестабильность.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Модернистские решения в искусстве и литературе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как фрагмент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Пикассо форма предмета дробится на плоскости и углы, словно зрение собирает мир заново. Такая композиция передает не спокойствие, а напряжение современного восприятия.
</a:t>
            </a:r>
            <a:endParaRPr lang="en-US" sz="106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важнее сходства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экспрессионистов цвет и линия становятся носителями внутреннего крика. Искаженная фигура, резкий контраст и нервный ритм важнее точного сходства с внешней действительностью.
</a:t>
            </a:r>
            <a:endParaRPr lang="en-US" sz="103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Джойса сознание течет через ассоциации, обрывки впечатлений и воспоминаний. Читатель следует не только событиям, но и тому, как герой переживает каждую минуту.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и 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Кафки привычный мир превращается в тревожное пространство, где человек теряет опору и не понимает правил игры. Абсурд здесь становится точной метафорой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эпох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видно не просто смену дат, а постепенный переход от цельного образа мира к его кризису и художественному эксперименту.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эпоха усложняет представление о человеке и его месте в мире: от гармонии Возрождения к разорванности модернизма.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западноевропейского искусства и литературы
</a:t>
            </a:r>
            <a:endParaRPr lang="en-US" sz="7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тем и художественных средств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ключевые темы и приемы меняются от эпохи к эпохе: вместе с миропониманием обновляются и способы художественного изображения.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тенденция — усложнение образа человека и отказ от единой, простой формы изображения.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эпох западноевропейской культуры
</a:t>
            </a:r>
            <a:endParaRPr lang="en-US" sz="9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формы к критическому взгляду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доминирующим художественным признакам эпох и их переходам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перекрестных сопоставления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Возвышенное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и Гюго показывают человека на границе внутреннего переживания и огромного мира. В обоих случаях одиночество становится не слабостью, а способом увидеть высоту чувства.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Курбе и Бальзак по-разному, но одинаково настойчиво показывают общество как систему труда, денег и связей. Личное здесь всегда связано с социальной средой и ее законами.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привычной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Пикассо и Кафка передают ощущение мира, который больше не держится на привычной форме. В одном случае она распадается визуально, в другом — в образе тревожного абсурда.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слово и изображение?
</a:t>
            </a:r>
            <a:endParaRPr lang="en-US" sz="2729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 герои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дают художникам готовые сюжеты, характеры и конфликты. Благодаря литературе в живописи появляются узнаваемые типы героев, исторические сцены и новые способы рассказывать о человеке.
</a:t>
            </a:r>
            <a:endParaRPr lang="en-US" sz="898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и изображение встречаются на обложке или в иллюстрации, эпоха воспринимается цельнее. Читатель быстрее узнает стиль времени и связывает образы с историческим контекстом.
</a:t>
            </a:r>
            <a:endParaRPr lang="en-US" sz="898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подсказывает литераторам визуальную логику: композицию, цветовое настроение, резкий контраст, символическую деталь. Это особенно заметно в описаниях города, интерьера и психологической атмосферы.
</a:t>
            </a:r>
            <a:endParaRPr lang="en-US" sz="898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взаимное усиление: книга помогает понять картину, а картина — точнее представить текст. В культуре Западной Европы это постоянный обмен языками выразительности.
</a:t>
            </a:r>
            <a:endParaRPr lang="en-US" sz="8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как единый язык эпох
</a:t>
            </a:r>
            <a:pPr algn="ctr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Западноевропейская культура читается как единый процесс: искусство и литература отвечают на одни вопросы, но разными средствами. Сопоставляя эпохи, мы видим не набор фактов, а логику изменения взгляда на человека.
</a:t>
            </a:r>
            <a:endParaRPr lang="en-US" sz="33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2026-07-26T01:03:50Z</dcterms:created>
  <dcterms:modified xsi:type="dcterms:W3CDTF">2026-07-26T01:03:50Z</dcterms:modified>
</cp:coreProperties>
</file>