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клетках и клеточной мембране: ключевые темы урока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основа жизни, а мембраны обеспечивают защиту и обмен веществ.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клетки: путь от микроскопа к теории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через микроскоп, заложив основы клеточной биологии. В 19 веке возникла клеточная теория, а развитие микроскопии открыло ультраструктуру клеток.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фундаментальные принципы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 — базовых строительных блоков жизни, независимо от их сложности или величины.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из уже существующих путём деления, что обеспечивает рост и восстановление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клеток: прокариоты и эукариоты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не имеют оформленного ядра и мембранных органоидов, их генетический материал располагается свободно в цитоплазме.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обладают ядром с ДНК и различными мембранными органеллами, обеспечивающими специфику функций.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встречаются у бактерий и архей, а эукариоты — среди растений, животных, грибов и простейших.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прокариотических и эукариотических клеток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структурные различия, влияющие на функциональные возможности клеток.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сложнее и крупнее, что обеспечивает более разнообразные функции, в то время как прокариоты более просты и малы.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части клетки: мембрана, цитоплазма, генетический материал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служит барьером и регулирует обмен веществ между внутренней средой клетки и окружающей средой, обеспечивая избирательную проницаемость.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генетический материал в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внутренняя жидкая среда с органеллами, где проходят биохимические процессы; генетический материал находится в ядре или нуклеоиде.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количественные соотношения компонентов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основной компонент, поддерживающий процессы жизнедеятельности, а биомолекулы выполняют структуральные и функциональные роли.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воды облегчает химические реакции, а белки и липиды обеспечивают специфические клеточные функции.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клеточной мембраны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внутреннюю среду клетки, поддерживая её целостность и защищая от внешних воздействий.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транспорт веществ, обеспечивая поступление питательных веществ и выведение продуктов обмена.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Белки-рецепторы на поверхности обеспечивают связь с другими клетками и восприятие сигналов внешней среды.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клеточной мембраны: строение и структура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фосфолипидов формирует гибкий барьер, отделяя клетку от окружающей среды, благодаря амфифильной природе молекул.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Встроенные белки выполняют транспортные и сигнальные функции, а углеводные цепи участвуют в распознавании и взаимодействиях между клетками.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компонентов плазматической мембраны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мембраны может изменяться, обеспечивая адаптацию клетки к различным условиям и выполняемым функциям.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пропорциях компонентов позволяют мембране сохранять динамичность и функциональную гибкость.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клеточная биология,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Жидкостно-мозаичная модель мембраны: динамичность и свойства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подвижного двойного слоя фосфолипидов, в котором белки и другие молекулы свободно перемещаются, обеспечивая гибкость и изменчивость структуры мембраны.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позволяет мембране быстро адаптироваться к изменениям внешних условий, сохраняя при этом защитные и барьерные функции клетки.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Динамичная организация обеспечивает эффективный транспорт веществ и быстрый отклик на сигналы окружающей среды, поддерживая жизнеспособность клетки.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жидкостно-мозаичной модели мембрана сохраняет баланс прочности и эластичности, необходимый для нормального функционирования клеточных процессов.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переноса веществ через мембрану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происходит без затрат энергии и включает процессы диффузии и осмоса, при которых вещества перемещаются в направлении градиента концентрации.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АТФ и осуществляется с помощью специализированных белков-переносчиков, позволяя клетке накапливать необходимые вещества против их концентрационного градиента.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транспорта через клеточную мембрану
</a:t>
            </a:r>
            <a:endParaRPr lang="en-US" sz="2186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веществ и энергии при транспортных процессах клеточной мембраны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клеточной мембраны в функционировании клетки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белки участвуют в передаче сигналов от внешних стимулов, обеспечивая координацию реакций клетки и связь с цитоскелетом.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Белки-рецепторы распознают специфические молекулы, такие как гормоны или ионы, активируя ответные биохимические процессы в клетке.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Интегральные белки образуют каналы и транспортные пути, позволяющие перемещать вещества внутрь и наружу клетки, что критично для поддержания внутреннего баланса.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клеточной мембраны у животных и растений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у растений: дополнительная защита и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окружены прочной клеточной стенкой из целлюлозы, которая придаёт форму и защищает от механических повреждений. Мембрана под ней регулирует обмен веществ, поддерживая устойчивость клетки.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Межклеточные контакты у животных: важность 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мембрана обеспечивает образование плотных и щелевых контактов между клетками, способствуя их взаимодействию и координации работы тканей без дополнительной жёсткой оболочки.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54724"/>
            <a:ext cx="8625000" cy="240992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мембран растений, животных и бактерий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основных отличий структуры и состава мембран трёх типов клеток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обусловлены разными функциями и адаптациями клеток к среде обитания.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 гомеостаз: поддержание постоянства внутренней среды клетки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контролирует поступление воды и ионов, обеспечивая нужный уровень внутри клеточной среды для нормального протекания биохимических процессов.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селективной проницаемости мембрана регулирует концентрацию необходимых веществ и удаляет отходы, поддерживая устойчивость клеточной системы.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мембраны к изменениям внешней среды помогает клетке сохранять жизнеспособность в различных условиях.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иммунная система: молекулярное распознавание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антигены на поверхности мембраны позволяют иммунной системе различать собственные клетки и чужеродные патогены, предотвращая аутоиммунные реакции.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главного комплекса гистосовместимости обеспечивают идентификацию клеток при трансплантации и участвуют в иммунных ответах.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Белки-рецепторы распознают чужеродные молекулы, активируя защитные механизмы организма и воспалительный ответ.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мембранные белки играют ключевую роль в защите организма от инфекций и поддержании иммунного гомеостаза.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мембраны для медицины и биотехнологий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мембранных каналов и рецепторов позволяет создавать эффективные лекарства, направленные на лечение различных заболеваний, включая диабет и сердечно-сосудистые болезни.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биотехнологиях разработка искусственных мембран способствует созданию новых методов доставки лекарств и диагностических систем, расширяя возможности современной медицины.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клетки и мембраны в науке и жизни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 её мембрана — основа всех живых организмов. Их изучение раскрывает закономерности жизни и открывает пути к медицинским и технологическим инновациям.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2026-05-08T04:10:56Z</dcterms:created>
  <dcterms:modified xsi:type="dcterms:W3CDTF">2026-05-08T04:10:56Z</dcterms:modified>
</cp:coreProperties>
</file>