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вычислительной машины к искусственному интеллекту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Проследим, как от механических расчетов люди пришли к нейросетям, обучающимся на данных.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ученым считать, моделировать и извлекать смысл из измерений. Искусственный интеллект усиливает этот инструмент, распознавая изображения, переводя текст и прогнозируя исходы. История вычислений показывает, как открытия физики, электроники, математики и информатики ускоряли друг друга.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естествознания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1642 году Паскаль создал «паскалина» для сложения и вычитания чисел. Эта идея автоматизировала ручной труд: цифры перестали быть только делом внимательности и стали результатом работы механизма.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истоки вычислений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Лейбниц развил направление автоматического счета, добавив умножение и деление. Так механическое устройство стало ближе к универсальному «исполнителю» операций, а не только к специализированному арифмометру.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Бэббидж предложил проект аналитической машины, а Лавлейс описала программу как последовательность команд. Эти идеи связали устройство вычислений с концепцией программирования.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электронные компьютеры 1940-х годов, включая ENIAC, занимали огромные помещения: они потребляли много энергии и активно нагревались. Для работы использовались тысячи электронных ламп, из‑за чего техника оставалась громоздкой и уязвимой.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ламповых машин к транзисторам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поворот произошел после изобретения транзистора в 1947 году: компьютеры стали компактнее, экономичнее и надежнее. В 1960-х микросхемы позволили размещать все больше элементов на одном кристалле кремния, ускоряя прогресс.
</a:t>
            </a:r>
            <a:endParaRPr lang="en-US" sz="13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новом этапе росла вычислительная производительность, а размеры и энергопотребление снижались, делая технологии более доступными.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устойчивое «удвоение возможностей»: развитие физической базы (транзисторы, интегральные схемы) напрямую переводило вычисления в новую категорию.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вычислительной мощности за десятилетия
</a:t>
            </a:r>
            <a:endParaRPr lang="en-US" sz="233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иллюстративная шкала (условные значения) по ключевым вехам: ENIAC, транзисторные компьютеры, микропроцессоры, ПК, смартфоны и графические процессоры.
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машинного кода и перфокарт к языкам высокого уровня упростил создание программ. Это расширило круг специалистов: алгоритмы стало легче формулировать, проверять и переносить между системами.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программирование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FORTRAN и COBOL закрепились в разных сферах. FORTRAN поддерживал научные расчеты, а COBOL оказался важен для деловых задач, где требовались надежность и обработка данных.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C стал основой для множества системных компонентов и прикладных программ. Благодаря ему легче связывать производительность аппаратуры и гибкость разработки в реальных продуктах.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интерфейсы и операционные системы отделили пользователя от «внутренней кухни» компьютера. В итоге работа с техникой стала понятнее и доступнее — для школ, домов и офисов.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757" y="2153250"/>
            <a:ext cx="3630186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вехи, которые ускоряли вычисления за счет уменьшения устройств, роста скорости и расширения доступности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указанных точек смещала вычисления: от отдельных расчетов — к универсальности, от громоздких машин — к технологической миниатюризации, а от лабораторий — к массовому использованию.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вычислительной техники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вехи развития вычислительной техники (ENIAC, транзистор 1947, Intel 4004 1971, IBM PC 1981 и др.).
</a:t>
            </a:r>
            <a:endParaRPr lang="en-US" sz="10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искусственного интеллекта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1956: конференция в Дартмуте
</a:t>
            </a:r>
            <a:pPr algn="ctr" indent="0" marL="0">
              <a:lnSpc>
                <a:spcPct val="100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«искусственный интеллект» закрепили на конференции, где исследователи обсуждали возможность создания машин, способных выполнять «разумные» задачи.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подходы: символы и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системы опирались на символическую логику и вручную заданные правила. Они хорошо решали ограниченные задачи, но теряли качество в непредсказуемых условиях.
</a:t>
            </a:r>
            <a:endParaRPr lang="en-US" sz="1105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реальных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информация становилась более разнородной и «шумной», правило‑ориентированные решения хуже справлялись с неопределенностью и вариативностью мира.
</a:t>
            </a:r>
            <a:endParaRPr lang="en-US" sz="1119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«Зимы искусственного интеллекта»
</a:t>
            </a:r>
            <a:pPr algn="ctr" indent="0" marL="0">
              <a:lnSpc>
                <a:spcPct val="100000"/>
              </a:lnSpc>
              <a:buNone/>
            </a:pPr>
            <a:r>
              <a:rPr lang="en-US" sz="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ИИ встречались периоды ожиданий и разочарований, которые называют «зимами искусственного интеллекта»: технологии не дотягивали до обещаний.
</a:t>
            </a:r>
            <a:endParaRPr lang="en-US" sz="10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современный искусственный интеллект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обучения модели зависит от качества данных и корректности проверки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Нейросети и глубокое обучение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Нейросеть как многослойный преобразователь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Нейросети состоят из взаимосвязанных слоев искусственных нейронов: входные данные проходят через преобразования, а на выходе формируется ответ. Идея в том, что модель сама учится структуре зависимости между признаками.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глубокое обучение стало прорывом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обучение особенно эффективно при больших наборах данных, мощных графических процессорах и развитых алгоритмах обучения. Прорыв 2012 года в соревнованиях по распознаванию изображений показал, что нейросети могут заметно обгонять прежние методы на сложных задачах анализа изображений.
</a:t>
            </a:r>
            <a:endParaRPr lang="en-US" sz="12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используют не только для «распознавания», но и для поиска закономерностей: от подбора контента до прогнозирования спроса и автоматизации части рутинных операций.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ИИ проникает во многие области сразу; ключевые классы задач — рекомендации, анализ изображений и работа с текстом.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ИИ сегодня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сценариев применения ИИ; точные статистические доли не представлены.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9591" y="3289668"/>
            <a:ext cx="1008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в повседневной жизни школьника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подсказки и ранжирование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оценивают, насколько страница соответствует запросу, и упорядочивают результаты. Для этого применяются модели, которые учитывают контекст запроса, историю кликов и качество источников.
</a:t>
            </a:r>
            <a:endParaRPr lang="en-US" sz="991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планирование маршрутов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сервисы рассчитывают путь с учетом дорожной обстановки. Они прогнозируют время в пути, используя данные о скорости движения, пробках и типичных сценариях маршрутов.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 распознают речь и превращают ее в текст, а затем выбирают ответ. Эти системы используют модели для понимания команд и формирования естественных ответов.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спама и помощь с текстом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Спам-фильтры и автокоррекция отсеивают подозрительные сообщения и подсказывают правки. Переводчики также применяют нейросетевые методы, чтобы улучшать перевод и смысл, а не только слова.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 музыке и видео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 видеоплатформы подбирают рекомендации, опираясь на то, что пользователь слушал и смотрел раньше. Так улучшается подбор похожих материалов и снижается вероятность «случайного» контента.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ИИ помогает находить признаки заболеваний на снимках и в результатах обследований, а также ускоряет диагностику. Это повышает вероятность раннего выявления и поддерживает решения врачей при больших объемах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ИИ для общества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ИИ выявляет дефекты продукции на этапах контроля качества и уменьшает число ошибок. Он анализирует изображения и параметры процессов, помогая быстрее реагировать на отклонения и стабилизировать производство.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образовании цифровые системы подбирают задания по уровню ученика и анализируют прогресс. Это позволяет точнее выстраивать практику и объяснения, опираясь на наблюдаемую динамику выполнения заданий.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22839"/>
            <a:ext cx="3805200" cy="19417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ускоряет работу с данными и автоматизирует рутину, но его решения зависят от качества данных и прозрачности процесса.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таблицы: ценность ИИ раскрывается при контроле качества и понятных правилах; без этого растут ошибки, риски и стоимость последствий.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и риски искусственного интеллекта
</a:t>
            </a:r>
            <a:endParaRPr lang="en-US" sz="2292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преимуществ и ограничений ИИ (без привязки к конкретной статистике).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поднимает вопросы авторства и приватности: кому принадлежат результаты генерации, и как защищаются персональные данные. Эти аспекты особенно важны, когда модели работают с текстом, фото и историей действий.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ответственность при использовании 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могут переносить смещения из обучающих данных и усиливать дискриминацию по полу, возрасту, языку или социальным признакам. Поэтому требуется проверка поведения системы на разных группах пользователей.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ответственного применения нужны процедуры контроля качества, верификация источников и понятные правила использования. Пользователь должен понимать, где ИИ помогает, а где его выводы требуют уточнения человеком.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распределяется между разработчиками, организациями и пользователями: кто собирает данные, кто обучает модель, кто утверждает сценарии применения. Четкая схема снижает риски ошибок и злоупотреблений.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берут на себя поиск шаблонов, предварительную обработку информации, сортировку и рутинные проверки. Благодаря этому человеку легче сосредоточиться на задачах, где нужны цель, вкус к смыслу и оценка последствий.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машина: сотрудничество, а не замена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сохраняет ключевую роль: ставит цели, критически интерпретирует результаты, понимает контекст и делает моральный выбор. Самые продуктивные решения возникают, когда скорость ИИ дополняет ответственность человека, а не заменяет ее.
</a:t>
            </a:r>
            <a:endParaRPr lang="en-US" sz="13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идет в сторону более энергоэффективных вычислений и меньшей задержки: модели будут чаще работать «рядом с данными», а не только в дата-центрах.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приоритет нескольких направлений сразу: аппаратная поддержка, перенос вычислений к пользователю и рост мультимодальности. Это повышает автономность систем.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вычислений и искусственного интеллекта
</a:t>
            </a:r>
            <a:endParaRPr lang="en-US" sz="2201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Концептуальные направления развития отрасли; качественные приоритеты без привязки к измеренным долям.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включает понимание жизненного цикла данных: как их собирают, фильтруют и передают в обучение. Тогда проще объяснить, почему результат ИИ может быть стабильным или, наоборот, ошибочным.
</a:t>
            </a:r>
            <a:endParaRPr lang="en-US" sz="1099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знать ученик 11 класса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критически относиться к ответам: проверять источники, сопоставлять формулировки с надежными материалами и отличать достоверную информацию от текста, созданного автоматически. Полезно задавать уточняющие вопросы.
</a:t>
            </a:r>
            <a:endParaRPr lang="en-US" sz="981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Хорошую пользу дадут базовые навыки программирования и анализа данных. Они помогают видеть, как меняются качество решения и скорость работы, а также как технологии влияют на науку, будущую профессию и повседневные выборы.
</a:t>
            </a:r>
            <a:endParaRPr lang="en-US" sz="9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задачи к интеллектуальной системе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процесс разработки: от формулировки цели до мониторинга и обновления модели.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путь от счетной машины к интеллектуальным системам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вычислительной техники показывает переход от механического счета к обучающимся системам. Прогресс обеспечили миниатюризация, рост производительности и накопление данных. ИИ объединил достижения математики, физики, электроники и программирования.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2026-05-12T10:00:26Z</dcterms:created>
  <dcterms:modified xsi:type="dcterms:W3CDTF">2026-05-12T10:00:26Z</dcterms:modified>
</cp:coreProperties>
</file>