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jpe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jpe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насекомых: большой путь маленького героя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насекомое растёт, меняясь шаг за шагом?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насекомым нужны разные стадии роста?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есть особые этапы развития, потому что каждому возрасту достаётся своя задача: расти, питаться, прятаться или расселяться. Так молодые и взрослые особи меньше мешают друг другу.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жизнь насекомого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81950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насекомого начинается с крошечного яйца. Внутри него развивается зародыш, а само яйцо часто так мало, что его трудно заметить невооружённым глазом.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2225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81950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зародыш готов, из яйца появляется молодое насекомое. Оно ещё очень маленькое, но уже начинает жить, искать еду и готовиться к дальнейшему росту.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82225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рост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93659" y="1800849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яйца туда, где потомству будет безопаснее: на листья, в почву, в воду или рядом с пищей. Это помогает малышу сразу получить нужные условия.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93934" y="1424924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старта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93659" y="3573632"/>
            <a:ext cx="37353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этого момента начинается длинный путь взросления. У разных насекомых он идёт по-разному, но цель одна: вырасти, стать сильнее и продолжить свой род.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93934" y="3197707"/>
            <a:ext cx="3735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Личинка: время расти и много есть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растёт особенно быстро. Ей нужно много энергии, поэтому она ест чаще и больше, чем взрослое насекомое. Такой аппетит помогает накопить силы для следующего этапа.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личинка ест и увеличивается в размере, она готовит тело к следующему превращению. Можно сказать, что это её главный тренировочный этап перед взрослой жизнью.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сил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могут жить в земле, в воде, под корой или внутри растений. Такое укрытие помогает им находить пищу и прятаться от врагов, пока они растут.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среда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видов личинка совсем не напоминает будущую бабочку, жука или муху. Её тело устроено по-своему, потому что оно приспособлено именно к росту и питанию.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похожа на взрослого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оболочка не растёт вместе с телом, поэтому насекомое линяет и получает новую, более просторную.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этапа есть у полного превращения насекомых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о развитии насекомых
</a:t>
            </a:r>
            <a:endParaRPr lang="en-US" sz="1289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превращение насекомых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→ личинка → куколка → взрослое насекомое; такой путь проходит часть насекомых.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Куколка: тихая, но важная стадия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Личинка заканчивает рост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куколкой личинка уже накопила достаточно сил. Она перестаёт активно есть и готовится к удивительной перестройке.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Внутри всё меняется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куколка выглядит спокойной, но внутри тело насекомого перестраивается: формируются органы взрослой жизни, крылья и новые функции.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Появляется взрослое насекомое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изменения заканчиваются, из куколки выходит имаго. Теперь насекомое готово летать, искать пару и продолжать свой род.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насекомое, или имаго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 — новые задачи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насекомое уже не тратит силы на активный рост. Его главная работа — найти пару, отложить яйца и расселиться на новых местах. У многих видов именно эта стадия помогает заселять новые территории и продолжать жизнь вида.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Короткая, но важная жизнь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имаго живёт меньше, чем личинка, но это не делает его менее важным. Именно взрослое насекомое завершает историю превращения: летает, ищет пищу, выбирает место для яиц и передаёт жизнь следующему поколению.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Неполное превращение насекомых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→ нимфа → взрослое насекомое; такой путь характерен для ряда насекомых.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713" y="2766113"/>
            <a:ext cx="645900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8113" y="552075"/>
            <a:ext cx="645900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нимфа отличается от личинки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 на взрослого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Нимфа обычно напоминает маленькую копию взрослого насекомого. У неё уже заметны общие черты тела, но крылья и органы размножения ещё развиты не полностью.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выглядит иначе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часто совсем не похожа на будущего взрослого. У неё может быть другое тело, другая форма и даже другой способ жизни, потому что её главная задача — расти.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идут по-разному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нимфы тело меняется постепенно после каждой линьки. У личинки перемены заметнее и резче, а до взрослой формы она проходит более сильные стадии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Бабочка: самый известный пример превращения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гусеница превращается в куколку и замирает в спокойном коконе. Снаружи кажется, что ничего не происходит, но внутри тело перестраивается. Когда куколка раскрывается, появляется взрослая бабочка с крыльями и хоботком.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куколка и новый облик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бабочки начинается совсем незаметно: из яйца выходит маленькая гусеница. Она быстро растёт и почти всё время ест листья, будто собирает силы в запас. Её тело пока совсем не похоже на будущую бабочку.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яйца появляется крошка-гусеница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 и его развитие
</a:t>
            </a:r>
            <a:endParaRPr lang="en-US" sz="2500" dirty="0"/>
          </a:p>
        </p:txBody>
      </p:sp>
      <p:sp>
        <p:nvSpPr>
          <p:cNvPr id="13" name="Text 2"/>
          <p:cNvSpPr txBox="1"/>
          <p:nvPr/>
        </p:nvSpPr>
        <p:spPr>
          <a:xfrm>
            <a:off x="47632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жука часто прячется в почве, под корой или внутри древесины. Там она находит защиту и пищу, пока растёт и набирается сил для следующего этапа.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47632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живёт по-своему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794445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жука идёт по схеме: яйцо, личинка, куколка, взрослое насекомое. На стадии куколки тело меняется особенно сильно, а затем появляется знакомый всем жук.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794445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превращение у жуков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4686904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Личинки и взрослые жуки нередко питаются по-разному. Это помогает им не мешать друг другу и лучше находить пищу в природе, где каждому возрасту отведена своя «работа».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4686904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еда на разных этапах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2582329" y="3384275"/>
            <a:ext cx="1914600" cy="12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превращения появляется взрослый жук. У него твёрдые надкрылья, которые защищают тело и тонкие крылья под ними, если они есть. Взрослая форма уже готова к полёту и размножению.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2582329" y="2703100"/>
            <a:ext cx="19146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Взрослый жук выглядит иначе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стадии помогают выживать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откладывает яйца там, где им безопаснее: в листьях, почве, воде или рядом с пищей. Так будущему насекомому легче начать жизнь и не стать лёгкой добычей.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Яйцо в укрытии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Взрослое насекомое уже умеет летать, быстро прыгать или перебегать в другое место. Это помогает ему искать пищу, партнёра и новые безопасные уголки для жизни.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форма путешествует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живёт там, где ей удобно расти: в земле, воде или внутри растений. Она ест, крепнет и часто остаётся незаметной для врагов благодаря своей скрытности.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Личинка ищет свой мир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стадии не мешают друг другу: молодые особи делают одно, взрослые — другое. Поэтому насекомые лучше выживают и успешнее защищаются от хищников и трудностей.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задач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длится развитие насекомых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211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развития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211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откладывания яйца в нём начинает развиваться зародыш. Этот этап может пройти быстро или медленнее — всё зависит от вида и условий вокруг.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20100" y="3257800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условий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20100" y="3872975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вода и достаточное количество пищи ускоряют развитие. Если еды мало или погода холодная, рост обычно замедляется, как будто природа нажимает на паузу.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2966250" y="1334799"/>
            <a:ext cx="32115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превращения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2966250" y="1949974"/>
            <a:ext cx="3211500" cy="84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насекомое растёт, линяет и меняет тело. У одних видов путь занимает несколько недель, у других — месяцы и даже дольше.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увидеть стадии развития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на которых прячутся малыши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посмотреть на листья, можно заметить личинок и следы их питания. Некоторые из них сидят прямо на растении, а другие прячутся с его обратной стороны, будто играют в прятки.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старые деревья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почве, под корой и в трещинах старых деревьев тоже скрывается жизнь. Там личинки и куколки находят укрытие, которое защищает их от сухости, холода и любопытных хищников.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 — время наблюдений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насекомые особенно активны, поэтому в это время легче увидеть разные стадии развития. В природе словно открывается маленький театр, где каждый возраст играет свою роль.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 телом насекомого во время роста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путь развития: рост, линька и переход к следующей стадии у насекомых с полным и неполным превращением.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6325" y="522450"/>
            <a:ext cx="2559300" cy="24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насекомых так много на Земле
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344100" y="852174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Яйца, личинки и взрослые особи живут в разных условиях. Поэтому они реже мешают друг другу и лучше находят безопасные укрытия, пищу и пространство для роста.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100" y="46743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возрасту — своё место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44100" y="4172122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взрослая особь умеет летать или быстро перемещаться, она легко заселяет новые территории. Так насекомые смогли распространиться почти по всей Земле.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344100" y="378738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расселение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344100" y="306547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умеют жить в лесу, на лугу, в воде и рядом с человеком. Разные стадии помогают им переносить изменения среды и находить новые места обитания.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344100" y="2680738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приспосабливаться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344100" y="1958823"/>
            <a:ext cx="5345100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и взрослые насекомые часто питаются разной пищей. Это уменьшает борьбу внутри одного вида и помогает ему успешно жить даже там, где еды немного.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3344100" y="1574089"/>
            <a:ext cx="5266500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соперников за еду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росте насекомых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личинки с возрастом меняют не только тело, но и привычки. Они могут жить в другом месте или по-другому искать пищу, чем в самом начале.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личинок меняется не только размер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будто распределила роли заранее. Один этап помогает расти, другой — прятаться, третий — летать и размножаться, чтобы жизнь насекомого продолжалась дальше.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возраста своя задача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быстро расти, гусеница почти всё время ест листья. Ей нужна энергия для будущих превращений, поэтому на обед у неё иногда целый зелёный «шведский стол».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Гусеница ест очень много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превращения бабочка уже не грызёт листья, как гусеница. Она расправляет крылья и пьёт сладкий нектар с помощью хоботка, словно маленькая воздушная путешественница.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бабочка выбирает нектар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легко: если есть куколка, это полное превращение. Если куколки нет, насекомое проходит более простой путь развития и становится взрослым постепенно.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ступени есть у полного превращения: яйцо, личинка, куколка и взрослое насекомое.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развития насекомых по учебному материалу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насекомых — удивительное превращение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насекомых каждый этап важен: сначала они растут, потом меняются и только после этого становятся взрослыми. Природа придумала для них разные пути, и в каждом есть своё маленькое чудо.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2026-05-26T08:37:22Z</dcterms:created>
  <dcterms:modified xsi:type="dcterms:W3CDTF">2026-05-26T08:37:22Z</dcterms:modified>
</cp:coreProperties>
</file>