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урока: Простейшие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организмы с важной ролью в природе и жизни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простейших и их значение в науке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Левенгуком открыло микромир простейших, заложив основы биологии, экологии и медицины. Эти организмы — ключ к пониманию эволюции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простейшие и как они устроены
</a:t>
            </a:r>
            <a:endParaRPr lang="en-US" sz="315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одноклеточные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это микроскопические существа, состоящие из одной клетки, выполняющей все жизненные функции. Они умеют питаться, двигаться и размножаться самостоятельно.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жизненные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простейших есть специальные структуры — органоиды, отвечающие за питание, движение и размножение, что позволяет выживать в разнообразных условиях.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встречаются в воде, почве, а также внутри животных и растений, адаптируясь к разным экосистемам и влияя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признаки простейших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состоят из одной клетки, которая выполняет все функции организма: питание, дыхание, выделение, движение и размножение.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простейших имеет мощные механизмы адаптации и способна реагировать на изменения окружающей среды для выживания.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играют важную роль в природных процессах, поддерживая экосистемные балансы и циклы веществ.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обитают повсеместно — в пресной и солёной воде, почве, а также в теле животных 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00036"/>
            <a:ext cx="4791900" cy="23325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простейших по способу передвижения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простейших, характерные методы движения, примеры и типичные среды обитания.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приспособилась к своему способу движения, что отражает их разнообразие и экологические ниши.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6-7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жгутиковых простейших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жгутиков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вооружены одним или несколькими жгутиками, обеспечивающими эффективное передвижение в жидкости. Это позволяет быстро реагировать на изменения среды.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уникальный представитель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способна к фотосинтезу при свете и переключается на поглощение органики в темноте. Она сочетает признаки растений и животных.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движение амёб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передвижения ложноножками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двигается, образуя псевдоподии — временные выросты клетки, которые захватывают субстрат и втягивают тело амёбы вперед.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— способ питания амёбы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поглощает пищу путем обволакивания её ложноножками, образуя пищеварительные вакуоли, где перевариваются питательные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инфузорий и их роль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ядро и реснички инфузорий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два ядра: большое регулирует обменные процессы, а малое отвечает за размножение. Реснички обеспечивают движение и питание.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функция инфузорий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участвуют в разложении органики, служат пищей мелким животным и поддерживают чистоту водных экосистем.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Споровики: особенности паразитизма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активных органов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паразитируют без органов движения, используя организмы хозяев для развития и распространения, что отличает их от других простейших.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малярийного плазмодия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чередует стадии в организме комара и человека, вызывая тяжёлое заболевание с вредом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передвижения у простейших
</a:t>
            </a:r>
            <a:endParaRPr lang="en-US" sz="26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обладают наивысшей скоростью и маневренностью благодаря ресничкам, в то время как споровики неподвижны.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передвижения влияет на поведение и экологическую роль простейших в их среде обитания.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простейших: разнообразие способов
</a:t>
            </a:r>
            <a:endParaRPr lang="en-US" sz="287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 эвглен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зелёные способны производить пищу с помощью фотосинтеза при наличии света, используя хлоропласты. В темноте они переходят к гетеротрофному способу питания, поглощая органические вещества из окружающей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Миксотрофное питание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совмещают автотрофное и гетеротрофное питание, например, эвглены могут фотосинтезировать и одновременно потреблять органику. Это позволяет им выживать в разных условиях окружающей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Гетеротрофное питание амёб и инфузорий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инфузории питаются, захватывая частицы пищи с помощью фагоцитоза. Пищеварительные вакуоли внутри клетки переваривают захваченное, обеспечивая организм необходимыми питательными веществами.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простейших
</a:t>
            </a:r>
            <a:endParaRPr lang="en-US" sz="295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обмениваются ядерным материалом в процессе конъюгации, что считается формой полового размножения, способствующим генетическому разнообразию.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 у инфузорий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размножения простейших — бесполое деление, при котором одна клетка делится на две идентичные дочерние.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проходят сложный жизненный цикл с чередованием поколений в разных организмах-хозяевах, что обеспечивает успешное распространение и развитие.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хозяев у споровиков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размножения споры споровиков способны долго сохраняться во внешней среде, что помогает выживанию в неблагоприятных условиях до встречи с новым хозяином.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простейших в природе
</a:t>
            </a:r>
            <a:endParaRPr lang="en-US" sz="304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питательные циклы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разлагают органические остатки, способствуя возвращению веществ в экосистему. Их деятельность поддерживает плодородие почв и чистоту водоёмов.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служат пищей для многих мелких животных и планктона, являясь важным звеном в пищевых цепях пресных и морских водоёмов.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микробных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контролируют численность бактерий и других микроорганизмов, благодаря чему поддерживается экологический баланс в различных средах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возбудители заболеваний человека
</a:t>
            </a:r>
            <a:endParaRPr lang="en-US" sz="258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и малярия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малярии переносится комарами рода Anopheles. Он развивается в организме человека, вызывая приступы лихорадки и общее ухудшение здоровья.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и африканская сонная болезнь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вызывает серьёзное заболевание, передаваемое укусами мух цеце. Оно приводит к прогрессирующему ухудшению состояния и может быть смертельным без лечения.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 и лямблиоз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 паразитирует в кишечнике человека, вызывая симптомы расстройства пищеварения. Заражение происходит через загрязнённую воду и пищу.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83381"/>
            <a:ext cx="4791900" cy="18533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болезней, вызванных простейшими
</a:t>
            </a:r>
            <a:endParaRPr lang="en-US" sz="278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признаки и пути заражения наиболее распространённых заболеваний, вызванных простейшими.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простейшие вызывают специфические болезни, распространённые через насекомых или загрязнённые источники.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как индикаторы состояния среды
</a:t>
            </a:r>
            <a:endParaRPr lang="en-US" sz="284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инфузорий к загрязнению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инфузорий в водоёмах свидетельствует о загрязнении и ухудшении качества воды. Их изучение используют для экологического мониторинга.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простейших в биомониторинге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простейших служат индикаторами загрязнения почвы и воды, помогая учёным своевременно выявлять экологические проблемы.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свойства и рекорды среди простейших
</a:t>
            </a:r>
            <a:endParaRPr lang="en-US" sz="2559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Стентор — гигант среди инфузорий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Стентор достигает размеров до 2 мм и виден невооружённым глазом. Его крупный размер и характерная форма делают его уникальным представителем простейших.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Цисты и выживание в экстремальных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образуют цисты, защищая себя от засухи, заморозков и высокой кислотности. Такие механизмы способствуют выживанию в сложных природных условиях.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простейших в научных исследованиях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служат модельными организмами в генетике и физиологии, раскрывая фундаментальные биологические процессы на клеточном уровне.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биотесты с простейшими применяются для оценки токсичности химических веществ и мониторинга загрязнённости окружающей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инфузориях были сделаны важные открытия о способах передачи наследственной информации, что расширило знания о механизмах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и изучения простейших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микроскопия и цифровая визуализация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технологии позволяют получать трёхмерные изображения простейших в реальном времени, что помогает изучать их структуру и поведение с высокой точностью.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для идентификации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позволяет точно определять виды простейших, исследовать их эволюционные связи и выявлять новые формы.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модели, отображающие движение и реакции простейших на внешние стимулы. Это помогает прогнозировать их роль в экосистемах и разрабатывать биоинженерные приложения.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простейших в науке и природе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фундамент микроскопической жизни, играющий ключевую роль в экосистемах и здоровье человека. Их изучение открывает новые горизонты в биологии, медицине и экологии, стимулируя прогресс науки и сохранение природы.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2026-05-08T18:26:46Z</dcterms:created>
  <dcterms:modified xsi:type="dcterms:W3CDTF">2026-05-08T18:26:46Z</dcterms:modified>
</cp:coreProperties>
</file>