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на уроке математики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быстро сравнивать дроби и не запутаться.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дроби встречаются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легко увидеть в пироге, шоколадке, яблоке или ленте, разрезанной на равные части. Сегодня мы научимся сравнивать такие доли и замечать, когда разные записи означают одно и то же количество.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числитель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частей целого уже взяли. В дроби 3/5 это значит: выбрали три части из пяти равных частей.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одинаковые, сравнивать дроби очень просто. Больше та дробь, у которой числитель больше, потому что взято больше частей.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4/7 больше, чем 2/7. Здесь целое разделили одинаково, а значит, решает только верхнее число — без хитростей и лишних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знаменатель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показывает, на сколько равных частей разделили целое. Он помогает понять, какого размера каждая часть: чем деление мельче, тем кусочек меньше.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знаменатель больше, одна часть становится меньше. Поэтому 1/8 меньше, чем 1/4: одна восьмая — это более маленький кусочек целого.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не только на цифры, но и на размер долей. Тогда сразу видно, почему одинаковые по виду дроби могут означать разные по величине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дроби с одинаковым знаменателем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дробей, у которых нижние числа совпадают.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знаменатель: простое правило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одинаковые, все части целого равны по размеру. Поэтому сравнивать нужно только числители: они показывают, сколько таких частей взяли.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удобных правил в теме. Оно помогает решать задания быстро и уверенно, почти как математический супергерой в учебнике.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дробей один и тот же нижний номер, больше та, где верхнее число больше. Например, 2/9 меньше 7/9, потому что взято меньше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дроби с одинаковым числителем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дробей, у которых верхние числа совпадают.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числитель: важная хитрость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числители одинаковые, больше та дробь, у которой знаменатель меньше. Ведь одно и то же число частей делят на разное количество кусочков.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1/3 больше, чем 1/5. Одна треть — это крупнее, чем одна пятая, поэтому её и сравнивают как более большую долю.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очень помогает в 4 классе. Оно экономит время и не даёт перепутать размер частей с их количеством, что часто случается поначалу.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на числовой прямой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дроби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дроби стоят между 0 и 1. Чем правее точка, тем больше число. Это удобный способ сравнить дроби без лишних споров.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увидеть, какая дробь больше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1/4, 1/2 и 3/4, сразу видно порядок. 1/4 ближе к 0, 1/2 находится посередине, а 3/4 почти у 1.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разные записи дробей обозначают одно и то же количество. Например, 1/2, 2/4 и 3/6 показывают одну и ту же часть целого.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дроби называются равными. Они выглядят по-разному, но величина у них одинаковая, как у двух одинаковых конфет в разных пакетиках.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это удобно по рисунку. Если целое разделили на большее число равных частей, а закрашенная часть осталась той же, дробь не изменилась.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правило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одинаковые, сравнивай числители. Если числители одинаковые, сравнивай знаменатели. Один и тот же способ не подходит для всех дробей.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смотреть только на нижнее число и забывать про верхнее. Именно так чаще всего появляются ошибки, особенно в первых заданиях.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что одинаково в дробях: числитель или знаменатель. От этого зависит правило сравнения, и тогда задача перестаёт казаться хитрой головоломкой.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каждую пару внимательно: одинаковые части целого или одинаковое число взятых частей. Такой порядок действий помогает быстро найти верный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по рисунку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 полоски помогают увидеть ответ
</a:t>
            </a:r>
            <a:endParaRPr lang="en-US" sz="1329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одинаковые фигуры разделены на равные части, сравнить дроби становится проще. Достаточно посмотреть, где закрашено больше частей, и ответ сразу становится заметным без долгих рассуждений.
</a:t>
            </a:r>
            <a:endParaRPr lang="en-US" sz="1245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рисунок — одна честная проверка
</a:t>
            </a:r>
            <a:endParaRPr lang="en-US" sz="136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дробей 2/6 и 3/6 рисунок особенно удобен. В одинаковых прямоугольниках или кругах сразу видно, что три закрашенные части больше, чем две, хотя общий целый один и тот же.
</a:t>
            </a:r>
            <a:endParaRPr lang="en-US" sz="12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дроби записаны по-разному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дробей разные числители и разные знаменатели, сравнить их по одному числу нельзя. Сначала нужно понять, как сделать записи удобными для сравнения.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 — привести дроби к общему знаменателю. Тогда нижние числа становятся одинаковыми, и сравнивать остаётся только верхние числа.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помогает рисунок: одинаковое целое делят на равные части и смотрят, какая закрашенная доля больше. Это особенно полезно, когда дроби выглядят совсем непохожими.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с общим знаменателем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сравнить дроби, когда нижние числа разные, но ответ нужен точный и понятный.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с единицей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меньше знаменателя, дробь показывает только часть целого. Она меньше одной полной единицы, как кусочек от целого пирога.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равен знаменателю, дробь равна одному целому. Это значит, что все равные части уже собраны вместе без остатка.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больше знаменателя, дробь больше 1. Так, 5/4 показывает уже больше одной целой части, а значит число стало «перерасти» единицу.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сравнении дробей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думать, что 1/8 больше 1/4 только потому, что 8 больше 4. В дробях важен размер частей, а не только нижнее число.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сравнивать только числители, когда знаменатели разные. Тогда можно легко перепутать большую и меньшую дробь, как это часто бывает на уроке.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всегда проверяй, одинаковы ли части целого. Если части разные по размеру, сравнение нужно делать особенно внимательно.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 пиццей и шоколадкой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пицца помогает увидеть, почему половина больше четверти. Если круг разделён на 2 части, кусок получается крупнее, чем при делении на 4.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сравнивать только части одного и того же целого. Если пиццы или шоколадки разные по размеру, дроби уже нельзя сравнивать честно, даже если кусочки выглядят похожими.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1/8 &lt; 1/4 &lt; 1/2 &lt; 3/4 видно, как удобно располагать дроби по возрастанию и проверять себя на числовой линии.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 примере показывают, как части становятся крупнее при движении слева направо.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«Сравнение дробей»
</a:t>
            </a:r>
            <a:endParaRPr lang="en-US" sz="1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7" y="1653906"/>
            <a:ext cx="4252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802" y="1653906"/>
            <a:ext cx="30375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знаменатель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2/5 и 3/5 достаточно сравнить числители. Если нижние числа одинаковые, больше та дробь, у которой взято больше частей.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числитель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4/7 и 4/9 сравнивают знаменатели. Чем меньше знаменатель, тем крупнее каждая часть, а значит дробь получается больше.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числа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1/3 и 1/6 удобно использовать рисунок или общий знаменатель. Так сравнение становится понятным и не путает даже самых внимательных учеников.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становится понятным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сравнивают по правилам, а не наугад: смотрят на числитель, знаменатель, рисунок или числовую прямую. Тогда даже сложная дробь сдаётся без капризов.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2026-05-24T12:00:22Z</dcterms:created>
  <dcterms:modified xsi:type="dcterms:W3CDTF">2026-05-24T12:00:22Z</dcterms:modified>
</cp:coreProperties>
</file>