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тема и основная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секреты текста, чтобы легко понимать и пересказывать его.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 тему и главную мысль, читать и отвечать становится проще. Это помогает не терять главное в рассказах, сказках и учебных текстах.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уроке русского языка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 просто набор предложений. Они связаны по смыслу и вместе рассказывают об одном предмете, событии или явлении.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хорошего текста есть начало, основная часть и конец. Каждая часть помогает читателю шаг за шагом понять, что происходит.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в тексте работают вместе, как дружная команда. Если одно предложение не связано с остальными, текст становится непонятным.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 текста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ком или о чём идёт речь. Это главный предмет разговора, который объединяет все предложения текста.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широкой и узкой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бывает очень общей, например «зима», а бывает точнее, например «зимняя прогулка». Чем точнее тема, тем легче понять текст.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 проверки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тему, спросите себя: о чём этот текст? Ответ обычно короткий — одно-два слова или небольшое словосочетание.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основная мысль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— это самое важное, что автор хотел сказать. Она помогает понять, к какому выводу он подводит читателя.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основная мысль выражает совет, оценку или правило. Она может показывать, почему герой поступил хорошо или плохо.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основную мысль, спросите себя: что здесь самое главное? Ответ лучше сказать одним понятным предложением.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предмет разговора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просто называет, о чём идёт речь в тексте. Например, можно говорить о дружбе, зиме или школьном дне. Это как название коробки с сюрпризом.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объясняет, что автор думает об этом и к чему хочет подвести читателя. Она помогает увидеть главное, а не только заметить тему.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тема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основная мысль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поиска темы и основной мысли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внимательно прочитать текст и выделить главное.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поиска темы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часто подсказывает, о чём будет текст. Он может быть коротким, простым или даже вопросом, но обычно наводит на правильную тему.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одни и те же слова встречаются несколько раз, это важная подсказка. Чаще всего они указывают на то, что является темой текста.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герои и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всё время появляются одни и те же герои, животные или вещи, тема, скорее всего, связана именно с ними.
</a:t>
            </a:r>
            <a:endParaRPr lang="en-US" sz="13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поиска основной мысли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вроде «важно», «поэтому», «значит» и «потому что» часто ведут к главной мысли. Они словно фонарики в темноте.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тоже многое подсказывают. Если герой помог, понял ошибку или сделал вывод, значит, автор хотел показать что-то важное.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текста нередко появляется вывод. Он помогает увидеть, чему учит рассказ: добру, дружбе, труду, осторожности или заботе.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 содержание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часто помогает догадаться о теме ещё до чтения. Он настраивает читателя и подсказывает, о чём пойдёт речь.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заголовок очень простой, а иногда выглядит как вопрос. Оба варианта могут быть удачными, если они привлекают внимание к тексту.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заголовок не всегда раскрывает всё сразу. Основную мысль нужно искать в самом тексте, чтобы не попасть в ловушку поспешного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кормушка для птиц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тексте можно рассказать о кормушке, морозе, снеге и птицах, которым трудно найти еду. Тогда тема будет понятной: кормушка зимой.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подскажет вывод: зимой птицам нужна помощь человека, поэтому их надо подкармливать. Все предложения поддерживают эту добрую и важную мысль.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тему и основную мысль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о ком или о чём говорится в тексте? Это поможет назвать тему коротко и точно, без лишних слов и догадок.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подумай, что автор хотел показать или объяснить читателю. Этот ответ и будет основной мыслью, то есть самым главным выводом текста.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о котёнке, тема — котёнок. А основная мысль может напомнить, что маленьким животным нужен заботливый уход и внимание взрослых.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сравни свои ответы с текстом. Если они подходят ко всем предложениям, значит, тема и основная мысль найдены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основной мысли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может учить доброму поступку. Она показывает, как помочь другому, проявить отзывчивость и сделать мир немного теплее.
</a:t>
            </a:r>
            <a:endParaRPr lang="en-US" sz="1311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рассказывает о верных друзьях. Тогда главная мысль напоминает, что вместе легче справляться с трудностями и быть смелее.
</a:t>
            </a:r>
            <a:endParaRPr lang="en-US" sz="1307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текстах важен труд. Основная мысль показывает, что старание, терпение и аккуратность помогают добиться хорошего результата.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или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главная мысль часто помогает понять правило, факт или важное сообщение. Она делает чтение ясным и полезным.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лишние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о своём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предложения связаны одной темой и помогают читателю понять главное.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лишнее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одно предложение вдруг рассказывает о другом событии или предмете и отвлекает от главной мысли.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теряет ясность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лишних частей много, читать становится труднее. Хороший текст держится вместе, как дружная команда.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текста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понять, о чём текст и что в нём самое главное.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точный пересказ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выбрать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понятна, легче не сбиться с пути. Можно рассказать только о важных событиях и не уходить в сторону. Тогда пересказ получается точным и аккуратным.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делает пересказ коротким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подсказывает, что нужно оставить, а что можно опустить. Благодаря этому пересказ не превращается в длинный список подробностей.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1575" y="1571326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о чём говорится в тексте. Тему можно назвать коротко: одним словом или небольшой фразой, чтобы сразу понять предмет разговора.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важное, что автор хотел сказать. Она помогает увидеть вывод, совет или главную оценку событий без лишних догадок.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название текста. Иногда оно прямо подсказывает тему, а иногда только намекает на неё, как маленькая загадка для внимательного читателя.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часто повторяются и помогают заметить главные события или предметы. Они словно следы, ведущие к содержанию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в разных текстах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тема обычно связана с героями, волшебными событиями и их поступками. Основная мысль показывает, чему учит эта история.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тема чаще всего говорит об одном событии. А основная мысль помогает понять, какой вывод делает автор после этого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тема может быть о правиле, факте или явлении. Основная мысль объясняет, зачем это нужно знать и понимать.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тексте главное не меняется: тема отвечает, о чём говорится, а основная мысль подсказывает, что самое важное здесь.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маленькие истории для читателя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утром заметил на снегу цепочку маленьких следов и остановился, чтобы рассмотреть их. Он понял, что рядом бегала птица, и сразу вспомнил о кормушке у окна. После этого он насыпал зерна и тихо улыбнулся.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долго собирала портфель и вдруг заметила, что забыла тетрадь с домашним заданием. Она не стала торопиться и аккуратно всё перепроверила. В школе оказалось, что её внимательность помогла избежать ошибки.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мысль — ключи к тексту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тему и основную мысль, текст сразу становится понятнее. Эти два ключа помогают читать внимательно, пересказывать без путаницы и писать ясно, как настоящий маленький автор.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2026-05-22T01:48:06Z</dcterms:created>
  <dcterms:modified xsi:type="dcterms:W3CDTF">2026-05-22T01:48:06Z</dcterms:modified>
</cp:coreProperties>
</file>