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основные идеи и ключевые вопросы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выживание формируют эволюционное разнообразие природы.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теории естественного отбора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объединил идеи Лайеля и Мальтуса, объясняя происхождение видов через естественные процессы и борьбу за существование. Его труд поставил фундамент для современной эволюционной биологии.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суть естественного отбора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это процесс, при котором организмы с благоприятными наследственными признаками имеют больше шансов на выживание и размножение.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отбор постепенно увеличивает распространённость полезных признаков в популяции, формируя приспособленность к окружающей среде.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лежит в основе эволюции, объясняя поступательные изменения живых организмов с течением времени.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действия естественного отбора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различия признаков между особями, которые могут передаваться потомству.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возникает из-за ограниченности ресурсов, заставляя особей конкурировать между собой.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любого из этих условий препятствует эффективному действию естественного отбора в популяциях.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Дифференцированная выживаемость и размножение — в итоге выживают и оставляют потомство лишь лучшие в данных условиях организмы.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возникает вследствие изменений в структуре ДНК, что приводит к появлению новых генетических вариантов. Эти изменения могут затрагивать разные уровни — от отдельных генов до хромосом.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наследственной изменчивости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связана с перераспределением генов во время полового размножения. Это обеспечивает уникальный набор признаков у потомков, повышая генетическое разнообразие в популяции.
</a:t>
            </a:r>
            <a:endParaRPr lang="en-US" sz="8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формы и примеры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Особоии одного вида соперничают за пищу, территорию и партнёров, что стимулирует выживание наиболее приспособленных индивидов.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конкурируют за общие ресурсы, выдерживают давления друг друга, что способствует экологическому равновесию.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условия, такие как засухи или холод, оказывают отбор на популяции, поддерживая лишь тех, кто лучше адаптирован к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естественный отбор проявляется в популяциях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Различная выживаемость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особи с благоприятными признаками живут дольше и успевают дать потомство, меняя структуру генофонда. Такой отбор создает генетическое преимущество для определённых аллелей.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генов в популяции со временем меняются: полезные аллели накопляются, а вредные постепенно исчезают, приводя к адаптации вида к условиям среды.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бабочками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светлоокрашенных бабочек увеличивается доля при снижении загрязнения, показывая, как отбор влияет на характеристики популяции в реальных условиях.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48177"/>
            <a:ext cx="4418400" cy="12540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трёх типов отбора, их примеры и эволюционные последствия для популяций.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форм естественного отбора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отбора приводят к либо изменению, либо сохранению или расширению разнообразия признаков в популяциях.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10 класс»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воздействие движущего отбора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в Англии тёмные формы пяденицы получили преимущество из-за загрязнения среды, что иллюстрирует сдвиг признаков под влиянием внешних факторов.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устойчивости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микроорганизмы адаптируются к антибиотикам, что демонстрирует движущий отбор в микроорганизмах и влияет на эффективность лечения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стабилизирующего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яйца у птиц остаётся относительно постоянным, что оптимально для выживания потомства. Стабилизирующий отбор устраняет крайности, поддерживая устойчивость признаков.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сохранение оптимума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поддержании жизнеспособности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устранения крайних вариантов обеспечивается баланс для устойчивого существования вида в стабильной среде, что поддерживает популяцию и снижает риски вымирания.
</a:t>
            </a:r>
            <a:endParaRPr lang="en-US" sz="7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(разрывающий) отбор: примеры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способствует выживанию крайних вариантов признака, уменьшая распространённость промежуточных фенотипов в популяции. Это способствует разделению группы по признакам и дальнейшему биологическому разделению.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 примером служат галапагосские вьюрки с различными формами клювов, адаптированными к разным источникам пищи. Подобный отбор приводит к появлению полиморфизма и новому биоразнообразию.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селекционирование как разновидность естественного отбора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селекционирование направлено на выбор признаков, повышающих шансы особи на успешное спаривание и передачу генов. Яркое оперение самцов павлинов служит сигналом привлекательности для самок.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брачные ритуалы журавлей и усиленное развитие рогов и клыков у самцов оленей помогают им конкурировать за внимание самок, усиливая шансы на размножение в популяции.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отбора: адаптации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проявляются в изменении формы и окраски, например, мимикрия насекомых, позволяющая им сливаться с окружением и избегать хищников.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включают выработку ядов у змей и накопление жира у медведей на зиму, что обеспечивает выживание в трудных условиях.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охватывают изменения в образе жизни, как ночная активность грызунов, помогающая снизить риск хищничества и улучшить охоту на пищу.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примеры адаптаций к окружающей среде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зайца-беляка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меняет окраску шерсти на белую зимой, что обеспечивает маскировку на заснеженной поверхности и снижает вероятность быть замеченным хищниками.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листья кактусов в засушливых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и суккулентов мясистые листья накапливают воду, что позволяет выживать в условиях длительной засухи, обеспечивая устойчивость к жёсткому климату.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у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 для ориентации и охоты в полной темноте, посылая ультразвуковые сигналы и анализируя эхо, что существенно расширяет их экологическую нишу.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как результат длительного отбора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разделение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приводит к ограничению генной миграции и накоплению отличий между группами.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наследственных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закрепляет адаптации к различным экологическим условиям в изолированных популяциях.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репродуктивных барьеров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становятся настолько значимыми, что особи из разных групп не способны успешно спариваться.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отбор ведут к появлению новых биологических видов, расширяя биоразнообразие планеты.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масштабного применения инсектицида доля аллеля устойчивости в популяции комаров заметно увеличилась за несколько лет.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 под действием отбора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естественный отбор способствует быстрому распространению выгодных генов в меняющихся условиях.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эпидемиологии, Университет Биологии, 2020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адаптация к изменениям среды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помогает популяциям насекомых быстро формировать резистентность к химическим препаратам, уменьшая потери от вредителей.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животные демонстрируют эволюционные изменения, приспосабливаясь к шуму, загрязнению и новым пищевым ресурсам окружающей среды.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биологических циклов помогает видам сохранять репродуктивную эффективность в условиях длительных климатических изменений.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генетической структуры позволяет видам поддерживать выживаемость и эффективно отвечать на антропогенные воздействия на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заблуждения о естественном отборе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миф, что естественный отбор работает случайно и имеет конечную цель. На самом деле это процесс без направления, основанный на различиях в выживании и размножении.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 всегда существует прогресс как результат отбора — изменения могут быть адаптивными, нейтральными или даже временными в зависимости от условий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проявления естественного отбора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городских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 сильным промышленным загрязнением изменяется окраска бабочек, что снижает их заметность для хищников. Этот пример наглядно показывает влияние среды на отбор.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Резистентность городских комаров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приобретают устойчивость к инсектицидам в городах, где их регулярное применение меняет условия отбора, стимулируя выживание генов сопротивляемости.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биоритмов у городских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птицы адаптируют свои циклы активности, подстраиваясь под искусственное освещение и шум, что оказывает влияние на выживаемость и размножение.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естественного отбора в современном мире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формирует разнообразие и адаптации, поддерживая экосистемы и возможности человека для биотехнологий и охраны природы перед лицом глобальных вызовов.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2026-05-10T00:31:18Z</dcterms:created>
  <dcterms:modified xsi:type="dcterms:W3CDTF">2026-05-10T00:31:18Z</dcterms:modified>
</cp:coreProperties>
</file>