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развития: ключевые темы и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охватывает развитие организма после рождения или выхода из яйца, включая рост и старение.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период: этапы и связь с биологией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охватывает все стадии развития после рождения: ювенильный рост, половое созревание, зрелость, старение и смерть. Важно учитывать взаимодействие генетики и внешних условий, что изучается в школьной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стадии постэмбрионального периода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период характеризуется интенсивным ростом организма и адаптацией к окружающей среде, формированием жизненных навыков.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— этап активации репродуктивной функции, выполнения биологических и социальных ролей у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Инволюция и старение сопровождаются постепенным снижением физиологических процессов, ведущим к завершению жизненного цикла.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постэмбрионального развития у разных животных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 молодые рептилии появляются из яйца, покрытого твёрдой скорлупой или кожистой оболочкой, сразу после вылупления они начинают взаимодействовать с миром.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яйца у птиц и рептилий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амфибий и насекомых развитие начинается с выхода из яйца личинкой или головастиком, которые заметно отличаются от взрослых особей и проходят ряд преобразований.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 головастики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новая жизнь начинается с рождения детёныша. Уже в этот момент он приспособлен к окружающей среде и начинает самостоятельный рост.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постэмбрионального развития: от метаморфоза к прямому развитию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бабочки, проходят последовательные стадии: яйцо, личинка, куколка, имаго, значительно меняя внешний вид и образ жизни на каждом этапе.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 у насекомых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многих птиц детёныши рождаются похожими на взрослых, только меньших размеров и с недоразвитыми системами, что упрощает предсказание роста.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млекопитающих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развитии, как у кузнечиков, присутствуют стадии яйца, личинки и взрослой особи, однако изменения в строении происходят менее радикально, чем при полном метаморфозе.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период: особенности роста и развития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этап у человека включает младенчество и детство, когда активно растут ткани и формируются жизненные навыки.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происходят тренировки инстинктов и обучение поведению, таким как охота или социальная коммуникация.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опорно-двигательная и нервная системы, позволяющие животным подготовиться к взрослой жизни и самостоятельности.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ключевые физиологические и поведенческие изменения
</a:t>
            </a:r>
            <a:endParaRPr lang="en-US" sz="2906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Запускается активность репродуктивной системы, приводящая к возможности размножения и развитию половых клеток.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появляются брачные окрасы и звуки, они начинают занимать территорию и проявлять поведение, связанное с размножением.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начинают проявляться вторичные половые признаки, включая рост волос, изменение голоса и развитие груди.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заметны изменения в гормональном фоне, влияющие на настроение, энергичность и взаимодействие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Зрелость: пик жизнедеятельности организма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организм достигает максимального здоровья и обмена веществ, обеспечивая высокую репродуктивную 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активность возрастает, многие животные заботятся о потомстве и выполняют важные роли в стаде или группе.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зрелости варьируется: от месяцев у мелких животных до десятков лет у человека и крупных млекопитающих.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Инволюция: понятие и признаки старения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снижение функций органов и тканей, что уменьшает способность организма к адаптации и восстановлению.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число делящихся клеток, что тормозит регенерацию ран и обновление тканей.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гормональный дисбаланс, влияющий на обмен веществ и общее состояние здоровья.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демонстрируют снижение активности и изменение поведения, что является характерным признаком старения.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постэмбрионального развития: роль гормонов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роста, такие как соматотропин у млекопитающих, стимулируют увеличение размеров тела и развитие органов.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гормон у насекомых регулирует переход между стадиями развития, контролируя метаморфозы.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гормонов приводят к патологиям роста, таким как гигантизм или нанизм, подчеркивая важность точной регуляции процесса.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влияющие на постэмбриональное развитие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кальция в рационе молодых птиц приводит к нарушению нормального формирования костей и оперения. В результате ослабляется опорно-двигательный аппарат и ухудшается рост.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развитие костей у птиц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Возрастающий уровень загрязняющих веществ вызывает повышение числа мутаций и врожденных дефектов у различных видов животных, что негативно отражается на здоровье и жизнеспособности потомства.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мутации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температура заметно замедляет метаморфоз у лягушек, задерживая переход от головастика к взрослой форме. Это влияет на продолжительность развития и выживаемость на ранних этапах жизни.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регулятор роста у земноводных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как жизненно важный процесс смены покровов
</a:t>
            </a:r>
            <a:endParaRPr lang="en-US" sz="2391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проходят до пяти смен кожного покрова за один сезон. Каждый этап обновляет кутикулу, что необходимо для роста и защиты от внешних воздействий.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Многоступенчатая линька кузнечиков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регулярно сменяют перья перед миграцией или сменой сезона. Это обеспечивает терморегуляцию и улучшает летные характеристики, поддерживая здоровье и активность.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обновление оперения у птиц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и ящериц периодическая смена кожи позволяет устранить повреждения и способствует увеличению размеров тела, что важно для их нормального развития и выживания.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линьки у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 молекулярные механизмы старения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мутаций в ДНК и укорачивание теломер приводят к снижению функциональной активности клеток и замедлению процессов регенерации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активности ферментов, ответственных за восстановление ДНК, усугубляет повреждения и способствует клеточной старости, ограничивая деление и обновление.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Сенесценция клеток ведет к ухудшению регенеративных процессов, что проявляется у человека снижением способности кожи и органов восстанавливаться после 40-50 лет.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типы смерти в жизненном цикле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смерть служит естественным завершением жизненного цикла, обеспечивая обновление поколений и поддержание устойчивого баланса в экосистемах.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смерть освобождает место и ресурсы для новых организмов, поддерживая биоразнообразие и здоровье экосистемы.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Патологическая смерть может быть вызвана болезнями, травмами или неблагоприятными внешними факторами, снижая численность популяций и изменяя структуру сообществ.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тел возвращает органические вещества в биосферу, обеспечивая питательными элементами растения и поддерживая круговорот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17104"/>
            <a:ext cx="4843800" cy="24503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видов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зависит от биологических особенностей и экологических условий каждого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зависит от пола, массы тела, типа обмена веществ и экологических факторов.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полового созревания у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начальная фаза сопровождается ростом мышечной массы, изменением голоса и появлением первичных половых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полового созревания у мальчиков (12-16 лет)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зрелая репродуктивная система, стабилизируются гормональные уровни, заканчивается активный рост и достигается половая зрелость.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полового созревания (подростковый возраст)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появление первых вторичных половых признаков, таких как рост груди и изменение пропорций тела, активируется гормональная система.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полового созревания у девочек (10-14 лет)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постэмбрионального развития растений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развиваются вверх, формируя первые листья, которые начинают фотосинтез и обеспечивают растение необходимой энергией для дальнейшего роста.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 и формирование листьев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зрелом возрасте растение переходит к репродуктивной стадии, образуя цветы и плоды, что завершает цикл развития и способствует размножению.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цветению и плодоношению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прорастания характеризуются ростом корня и появлением проростка, который обеспечивает питание и закрепление растения в почве для последующего развития.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 и формирование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к регенерации у животных и человека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Аксолотли способны полностью восстанавливать утраченные конечности, хвост и даже части сердца, что делает их объектом активных исследований в области регенеративной медицины.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— мастер восстановления конечностей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восстанавливать кожу и печень, однако регенеративные возможности многих других органов весьма ограничены, что связано с эволюционными особенностями.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 человека ограничена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могут регенерировать до половины своего тела, восстанавливая утраченные щупальца и части центрального диска, обеспечивая выживаемость в опасных условиях.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и восстановление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постэмбрионального развития для науки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роста и старения помогает создавать новые методы продления жизни и терапии заболеваний, связанных с нарушением регенерации и развития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способствуют формированию у студентов ответственности за окружающий мир и популяризации научного подхода к природе.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и адаптивных процессов расширяет знания о биологических основах существования и эволюции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постэмбриональном периоде развития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включает важнейшие этапы жизненного цикла, регулируемые генетическими и экологическими факторами, и играет ключевую роль для биологии, медицины и экологии.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2026-05-09T22:05:16Z</dcterms:created>
  <dcterms:modified xsi:type="dcterms:W3CDTF">2026-05-09T22:05:16Z</dcterms:modified>
</cp:coreProperties>
</file>