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Форматирование символов в текстовом документе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Форматирование делает текст выразительным: буквы, знаки и слова выглядят аккуратно и читаются легче.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вы видите форматирование символов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встречается в текстовых редакторах, презентациях, электронных учебниках и на школьных сайтах. В учебных работах помогает выделять темы, правила, определения, термины и примеры. В обычных сообщениях — в объявлениях, подписях, инструкциях.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форматирования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Шрифт и его тип задают общий стиль текста — строгий, нейтральный или декоративный. Размер делает фрагмент заметнее или, наоборот, незаметнее. Так читатель быстрее находит важное.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Начертание, например жирное и зачёркнутое, помогает подчеркнуть ключевую мысль или показать уточнение. Подчёркивание и курсив выделяют отдельные слова, названия и термины в нужном месте.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и нижний индекс нужны, чтобы записывать обозначения точно: например, степени или химические формулы. Цвет и интервалы между символами дополнительно управляют вниманием и читаемостью.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Шрифт задаёт настроение текста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Учебник: аккуратно и одинаково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один и тот же фрагмент: формулировка правила. Один шрифт выглядит строго и помогает читать без лишних пауз. Другой, более декоративный, может отвлекать и мешать следить за смыслом.
</a:t>
            </a:r>
            <a:endParaRPr lang="en-US" sz="947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Афиша: сразу видно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нужен для привлечения внимания, выбирают выразительные стили. Заголовок становится заметным, а мелкие детали отходят на второй план. Такой эффект хорошо работает для объявлений, но в учебных работах обычно не нужен.
</a:t>
            </a:r>
            <a:endParaRPr lang="en-US" sz="8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средства выделяют текст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сильнее всего помогают заметить фрагмент размер и жирное начертание: они меняют контраст формы букв.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одновременно используют слишком много разных приёмов, внимание рассеивается. Удачная цель — подчеркнуть смысл, а не украсить страницу.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информатики по работе с текстом (качественные ориентиры, точные проценты не указаны).
</a:t>
            </a:r>
            <a:endParaRPr lang="en-US" sz="6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11–14 pt
</a:t>
            </a:r>
            <a:endParaRPr lang="en-US" sz="6162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работах размер обычно подбирают так, чтобы текст не приходилось «вглядываться». При слишком маленьком шрифте читать сложнее, а при слишком большом — труднее уместить нужный объём.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оформления учебных текстов и школьные рекомендации по форматированию (диапазон для основного текста).
</a:t>
            </a:r>
            <a:endParaRPr lang="en-US" sz="669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диапазон делает основной текст удобным для чтения и сохранения аккуратного вида страницы.
</a:t>
            </a:r>
            <a:endParaRPr lang="en-US" sz="15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форматирования текста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работы с форматами: от выбора фрагмента к проверке качества оформления.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479312"/>
            <a:ext cx="4009200" cy="21814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параметров символов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— что меняет каждый параметр и где его уместно использовать. Вывод: средство должно служить смыслу, иначе текст становится пёстрым.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параметр решает свою задачу. Если использовать слишком много эффектов сразу, оформление теряет аккуратность и мешает читать.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 по работе с текстом.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Жирный шрифт, курсив и подчёркивание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Жирный шрифт используют для заголовков, важных слов и ключевых понятий. Он помогает быстро «схватить» тему и понять, где именно начинается основная мысль абзаца.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Курсив часто применяют для названий книг, произведений, иностранных слов и примеров. Такой стиль подсказывает читателю: перед ним особая категория текста, а не обычная фраза.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Подчёркивание выделяет ссылку или важную фразу. Но в длинных работах его лучше использовать реже: сплошные линии могут мешать восприятию строки.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символов и контраст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контраст, например светлый текст на светлом фоне, ухудшает восприятие и утомляет глаза. Поэтому при выборе цвета важно проверять сочетание текста и фона на экране и при печати.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разделять смысловые части текста: например, выделять термины или результаты. Самый удобный вариант для чтения — чёрный текст на белом фоне, потому что контраст стабильный и понятный.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352" y="180597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220" y="266121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0712" y="3514947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Регистр, верхний индекс и нижний индекс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 (строчные и прописные)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 показывает, какие буквы вы используете: строчные или прописные. Правильный регистр делает текст аккуратным, помогает отличать начала предложений, имена и обозначения.
</a:t>
            </a:r>
            <a:endParaRPr lang="en-US" sz="751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индекс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индекс ставят выше строки. Его используют в степенях, для коротких обозначений и в сносках, чтобы запись выглядела компактно и читалась без путаницы.
</a:t>
            </a:r>
            <a:endParaRPr lang="en-US" sz="751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индекс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индекс размещают ниже строки. Его применяют в химических формулах, например H₂O, и в некоторых научных обозначениях, чтобы каждый показатель был на своём месте.
</a:t>
            </a:r>
            <a:endParaRPr lang="en-US" sz="7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форматировании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форматами снижает ясность: читателю приходится дольше «искать» смысл, потому что внимание уходит на оформление, а не на содержание.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показатели показывают, что чаще всего мешают контраст и «разноцветность». Аккуратный стиль обычно воспринимается быстрее и легче, чем декоративная перегрузка.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и типовые разборы работ (без статистики, 2024–2025 гг.).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стиль в документе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стиль делает документ аккуратным и понятным. Обычно выбирают один или два шрифта и применяют их ко всем похожим фрагментам текста без неожиданных замен.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одинаковых частей сохраняют одинаковые размеры: например, заголовки всегда одного уровня, а основной текст — одного кегля. Так оформление помогает ориентироваться.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используют последовательно: похожие элементы оформляют одинаково, чтобы читатель быстро понимал, где определения, где примеры, а где важные слова. Это снижает «шум» на странице.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заголовков, подзаголовков и основного текста помогают быстрее находить нужную информацию. Когда структура видна визуально, текст читается спокойнее и увереннее.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удачное оформление текста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подбора параметров при подготовке школьной работы: цель → выделение → оформление → проверка.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503057"/>
            <a:ext cx="3971100" cy="21373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Рекомендуемые настройки для школьных работ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практичные ориентиры, которые помогают сделать текст читаемым и аккуратным без перегрузки эффектами.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Умеренность в размере, цвете и эффектах делает документ чище: читателю легче сосредоточиться на содержании.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оформления учебных текстов и школьных работ.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761" y="1207420"/>
            <a:ext cx="511875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85" y="1253810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67823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Форматирование в разных программах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редакторы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текстовых редакторах настройки символов обычно находятся на панели форматирования или в меню шрифта. Это удобно: быстро меняются кегль, начертание, цвет и эффекты для выделенного фрагмента.
</a:t>
            </a:r>
            <a:endParaRPr lang="en-US" sz="794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Презентации и слайды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презентациях форматирование помогает выделять короткие фразы и ключевые слова. Чаще работают с заголовками и списками, чтобы зритель успевал читать и понимать смысл за время показа.
</a:t>
            </a:r>
            <a:endParaRPr lang="en-US" sz="811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и ячейки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таблицах оформление часто задают отдельно для каждой ячейки. Так сохраняется точность данных: например, выравнивание и шрифт не «затирают» информацию в соседних строках.
</a:t>
            </a:r>
            <a:endParaRPr lang="en-US" sz="846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стиль между файлами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документ выглядел одинаково, удобно копировать стиль или пользоваться готовыми настройками. Тогда уменьшается риск, что разные части текста будут оформлены случайно по-разному.
</a:t>
            </a:r>
            <a:endParaRPr lang="en-US" sz="806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форматирование помогает передавать настроение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Творческий акцент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 и необычные шрифты чаще встречаются в объявлениях, афишах и творческих работах. Курсив и аккуратные выделения уместны для цитат, примеров и художественных акцентов, чтобы подчеркнуть роль фрагмента.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тон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шрифт и спокойные цвета создают деловое впечатление: текст выглядит организованно и внушает доверие. Такое оформление хорошо подходит для докладов, правил и учебных заданий, где важна ясность.
</a:t>
            </a:r>
            <a:endParaRPr lang="en-US" sz="9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форматирование помогает, а когда мешает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Форматирование «работает» только как подсказка для читателя: оно ведёт взгляд к важному. Если подсказок слишком много, внимание рассеивается.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показывает: полезные приемы зависят от контраста и структуры, а мешающие — от перегрузки. Баланс помогает понимать текст, а не «разглядывать» оформление.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учебных разборов (условные значения, 2024–2025 гг., без статистики).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 аккуратного оформления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одного документа обычно используют не более двух-трёх шрифтов и не меняют их «на ходу». Если часть текста похожа по смыслу, она заслуживает одинакового оформления и размеров.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элементы оформляют одинаково: например, заголовки одного уровня, определения, примеры. Тогда читатель быстрее понимает структуру и не тратит внимание на догадки.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применяют умеренно и проверяют читаемость и на экране, и при печати. Слишком блеклый или слишком контрастный текст может стать трудным для восприятия.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Форматирование символов: главный вывод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Форматирование символов помогает выделять главное, упорядочивать информацию и делать текст удобным для чтения. Лучший результат получается, когда оформление простое, единообразное и соответствует смыслу содержания.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2026-05-12T12:42:21Z</dcterms:created>
  <dcterms:modified xsi:type="dcterms:W3CDTF">2026-05-12T12:42:21Z</dcterms:modified>
</cp:coreProperties>
</file>