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мир России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перемен, ярких песен и смелых музыкальных открытий.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вошла в каждый дом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музыка стала звучать по-новому: её слушали не только в театре и зале, но и дома, в школе, в кино и по радио. Новые технологии сделали её ближе к людям.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 не исчезла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классическая музыка не ушла в прошлое. Она продолжала жить на сцене, в учебниках и в сердцах слушателей, словно добрый старый друг.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Римский-Корсаков и Мусоргский вдохновляли новых авторов яркими образами и интересом к народным песням. От них учились передавать характер и настроение.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Чайковского и других композиторов XIX века оставались для музыкантов важным ориентиром. Их мелодии были красивыми и легко запоминались.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Рахманинов и Александр Скрябин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 писал музыку, которая словно поёт. В его произведениях для фортепиано и оркестра много широкой мелодии, поэтому слушать их очень легко и приятно.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Певучая музыка Рахманинова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Скрябин искал необычные звучания и мечтал соединить музыку со светом. Его сочинения показали, что музыка может быть не только красивой, но и удивительно смелой.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идеи Скрябина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после революции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новой стране появились массовые песни. Их пели вместе, поэтому они быстро запоминались и становились частью повседневной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важными стали хоры и оркестры. Они помогали музыке звучать громко, торжественно и понятно для многих слушателей.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звучали на праздниках, в школах и на улицах. Музыка стала ближе к людям и сопровождала их каждый день.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мелодии легко учили и дети, и взрослые. Такой песне не нужно было долго представляться — она сразу шла в народ.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песни от замысла композитора до всенародной популярности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становилась известной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в новом звучании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берёт знакомый народный напев и бережно украшает его новыми красками. Затем песню исполняют хор или оркестр, и она звучит уже по-новому, но всё равно остаётся близкой и родной для слушателей.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узнают с первых нот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народная песня переходит на сцену и становится частью большого представления. Там ей помогают балалайка, баян и домра. Знакомый мотив будто надевает праздничный костюм и становится ещё наряднее.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звучит старинная мелодия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народную мелодию поёт хор, она звучит особенно тепло и дружно. Кажется, что все голоса разговаривают друг с другом. Так старинная песня получает новую жизнь и продолжает радовать людей.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поёт, как одна большая семья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и балет в XX веке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продолжают создавать оперы и балеты. Композиторы ищут новые сюжеты и способы показать чувства героев через музыку и танец.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спектакли запоминаются надолго. В них музыка помогает понять, кто из героев смелый, кто грустный, а кто торжествует.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произведения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сценах Большого театра и других театров идут яркие постановки с костюмами, декорациями и оркестром. Зрители ждут встречи с музыкой, как с праздником.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Спектакли на больших сценах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31721"/>
            <a:ext cx="468000" cy="37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 и Дмитрий Шостакович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писал музыку с сильным ритмом и яркими образами. Его балет «Ромео и Джульетта» полюбили за красоту, драму и очень выразительные мелодии.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Шостакович создавал симфонии, квартеты и музыку для театра и кино. В его сочинениях слышны смелость, тревога и глубокая любовь к родной стране.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Шостакович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композитора умели делать музыку похожей на живой рассказ. Их произведения заставляют слушателя думать, переживать и внимательно следить за развитием событий.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рассказывает историю
</a:t>
            </a:r>
            <a:endParaRPr lang="en-US" sz="14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помогали людям держаться в трудные дни. «Священная война» звучала как призыв к защите Родины и придавала силы бойцам и труженикам тыла.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«Тёмная ночь» была особенно лиричной и тихой. Она помогала не терять надежду, а это, как известно, тоже очень важное музыкальное умение.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«Катюша» напоминала о доме, любви и ожидании встречи. Её пели на фронте и в тылу, и она согревала сердца даже в тяжёлое время.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годы Великой Отечественной войны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любила вся страна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песен была простая мелодия, которую легко запомнить после первого прослушивания. Их пели и на праздниках, и по дороге домой, а иногда даже тихо напевали в очереди за мороженым.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подхватывали сразу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Популярная песня могла прозвучать в концертном зале, потом попасть в радиоэфир и на пластинку. Так её слышали в разных городах, а знакомая мелодия быстро становилась почти родной.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сцены, радио и пластинки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песнях звучали добрые слова о товарищах, школе, дороге и будущих открытиях. Они создавали светлое настроение и помогали слушателям улыбнуться, даже если день выдался хмурым.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про дружбу и мечту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России развивались джаз и эстрада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793650" y="16456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появляются первые джазовые ансамбли. Новая музыка удивляет слушателей живым ритмом, свободной манерой исполнения и яркими инструментальными тембрами.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793650" y="26590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1930–1950-е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советская эстрада. На радио и сцене звучат песни с простыми мелодиями, понятным текстом и запоминающимся припевом.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1793650" y="36724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Эстрадная песня становится особенно популярной. Её исполняют певцы, хоры и оркестры, а многие мелодии знают почти наизусть.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премьеры мелодии из фильмов начинали жить отдельно: их пели дома, играли на концертах и узнавали с первых нот, как старых добрых знакомых.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оркестровые фрагменты сопровождали действие, подчеркивали переживания персонажей и делали фильм ярче. Без них многие кадры звучали бы гораздо тише.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музыка помогает зрителю сразу понять характер героя: смелый он, грустный или веселый. Одна удачная тема иногда запоминается сильнее целой сцены.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кино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75" y="1744250"/>
            <a:ext cx="556500" cy="55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388" y="1744250"/>
            <a:ext cx="556500" cy="55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150" y="1744250"/>
            <a:ext cx="556500" cy="556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Радиоприёмник собирал вокруг себя всю семью. Музыка звучала утром, вечером и в праздничные дни, поэтому любимые песни быстро запоминались.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в семье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Пластинки позволяли слушать одну и ту же запись много раз. Это помогало запоминать песни, учить их дома и бережно хранить любимые исполнения.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Пластинки с любимыми мелодиями
</a:t>
            </a:r>
            <a:endParaRPr lang="en-US" sz="1567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радио и пластинкам одна и та же мелодия могла дойти до далёких городов. Так песни становились знакомыми детям и взрослым по всей стране.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без расстояний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приходила в каждый дом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детей и школы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Хоры и детские ансамбли исполняли их с удовольствием. А иногда одна веселая песенка могла поднять настроение целому классу быстрее звонка на перемену.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песнях часто говорили о дружбе, труде, семье и природе. Они учили слушать друг друга, помогать товарищам и замечать красоту вокруг.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песни были ясными, добрыми и очень запоминающимися. Их легко петь всем классом, поэтому они отлично подходили для уроков музыки и школьных праздников.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XX века рядом звучали и старые, и новые инструменты. Скрипка и фортепиано соседствовали с баяном, домрой и балалайкой, создавая богатое и узнаваемое звучание.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занимал симфонический оркестр. В нём каждый инструмент имел свою роль, как в дружной команде: одни вели мелодию, другие поддерживали ритм, а третьи добавляли блеск и силу.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века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363" y="2087921"/>
            <a:ext cx="46200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звучала лучшая музыка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на его сцене ставили оперы и балеты. Здесь музыка, танец и декорации соединялись в большой спектакль, который запоминался надолго.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Санкт-Петербургский театр был важным центром оперы и балета. Его сцена собирала известных исполнителей и помогала сохранять высокие традиции музыкального искусства.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Мариинский театр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филармониях исполняли симфонии и камерную музыку. Здесь слушатели учились внимательно слушать оркестр и открывали для себя красоту классического звучания.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Филармонические залы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народный напев превращался в любимую песню, которую узнавали по всей стране.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народной мелодии к известной песне
</a:t>
            </a:r>
            <a:endParaRPr lang="en-US" sz="3254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этого века была очень разной: от торжественных маршей до тихих лирических песен. В ней легко уживались радость праздника и серьезные мысли о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сочинения писали и для сцены, и для радио, и для кино, и для детского исполнения. Значит, музыка XX века звучала почти везде, где собирались люди.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слышны темы труда, дружбы, войны, школы и мечты. Поэтому музыка помогала людям узнавать в ней свою собственную жизнь.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смело соединяли народные напевы, классические традиции и новые звучания. Из-за этого музыка становилась знакомой, но при этом по-новому интересной.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музыки XX века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России XX века объединила народные корни, смелые идеи и любимые песни. Она и сейчас звучит в театре, школе, кино и дома, напоминая о памяти и таланте страны.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XX века живёт и сегодня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2026-05-24T21:49:15Z</dcterms:created>
  <dcterms:modified xsi:type="dcterms:W3CDTF">2026-05-24T21:49:15Z</dcterms:modified>
</cp:coreProperties>
</file>