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графиков тригонометрических функций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базовых синуса, косинуса, тангенса и котангенса получить новый график без лишних построений.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— быстрый способ «прочитать» формулу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описывают периодические процессы и встречаются в математике, физике, информатике и инженерных задачах. Преобразования помогают получать новые графики из базовых, не строя всё с нуля. Для 10 класса это умение напрямую связано с анализом амплитуды, периода и сдвигов.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графики как основа преобразований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sin x проходит через начало координат, имеет амплитуду 1 и период 2π. Эти свойства остаются «эталоном», относительно которого мы будем применять преобразования и переносить их смысл на другие функции.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cos x также имеет амплитуду 1 и период 2π, но в точке x = 0 принимает значение 1. Тем самым смещение и фазовый сдвиг легко читаются по положению относительно оси Oy.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 = tg x и y = ctg x имеют период π. Они не ограничены сверху и снизу: при приближении к определённым точкам значения растут по модулю, поэтому привычных максимумов и минимумов нет.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tg и ctg характерны вертикальные асимптоты. Именно они задают «разрывы» графика и определяют, как повторяются ветви функции при переходе к следующему промежутку.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3839" y="2400298"/>
            <a:ext cx="4933994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формулы и их влияние на график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a, b, c, d управляют размером, ориентацией и положением графика. В результате по одной формуле становится возможным предсказать ключевые характеристики.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каждого параметра сводит задачу к последовательной «настройке» графика: сначала форма и масштаб, затем сдвиг, затем ориентация по знаку.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преобразований графиков тригонометрических функций (школьный курс, 10 класс).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сдвиг графика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y = f(x − c) график смещается вправо на c, а в записи y = f(x + c) — влево на c. Форма сохраняется: меняется лишь горизонтальное положение всех точек, включая нули и экстремумы.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y = sin(x − π/2) нули, максимумы и минимумы оказываются на π/2 правее, чем у базовой sin x. Смысл сдвига — изменение фазы, а не амплитуды и не периода.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коэффициента a на амплитуду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y = a·sin x амплитуда равна |a|, а период сохраняется равным 2π — меняется только «высота» колебаний.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управляет вертикальным масштабом: при |a| увеличивается размах, при уменьшении — сокращается, а повторяемость по x остаётся той 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y = a·sin x (базовые свойства синуса).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осей координат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&lt; 0, то график y = a·f(x) получается отражением относительно оси Ox. То есть все значения функции меняются на противоположные: «верх» становится «низом» при сохранении x.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Заменa x на −x в выражении y = f(−x) соответствует отражению относительно оси Oy. Для четных функций это не меняет график, а для нечетных — переставляет его симметрично и меняет знак значений.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cos x функция четная: cos(−x) = cos x, поэтому отражение относительно Oy оставляет график без изменений. У sin x функция нечетная: sin(−x) = −sin x, значит отражение меняет расположение относительно оси Oy.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преобразованного графика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избежать типичных ошибок при чтении параметров a, b, c, d.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период при коэффициенте b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функций y = sin(bx) и y = cos(bx) период равен 2π/|b|. Значение |b| напрямую определяет, как часто повторяется рисунок по оси x.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y = tg(bx) и y = ctg(bx) период равен π/|b|. Здесь частота повторения также зависит только от величины |b|, но меняется характерная сетка разрывов и асимптот.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|b| увеличивается, график «сжимается» по оси Ox: он укладывает больше колебаний на том же промежутке. При уменьшении |b| — происходит растяжение, а основная форма ветвей сохраняется.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преобразований синуса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амплитуда, период и сдвиг меняются при изменении коэффициентов и аргумента.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параметры отвечают за разные эффекты: a меняет амплитуду, b — период, c задаёт сдвиг по x, а d — перенос по y без изменения периода и амплитуды.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преобразований графиков y = a·sin x и y = sin(x − c) + d.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сдвиг графика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y = f(x) + d весь график смещается по вертикали: при d &gt; 0 он поднимается, при d &lt; 0 — опускается. Для y = sin x + 1 средняя линия становится y = 1.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вертикальном сдвиге амплитуда и период не меняются: сохраняются размах и частота колебаний. Меняются лишь значения по высоте — каждая точка графика получает одно и то же приращение d.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периодов при изменении b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коэффициент b управляет частотой повторения: период сжимается при |b|&gt;1 и растягивается при |b|&lt;1.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для синуса и тангенса подтверждает формулы: T(sin, cos)=2π/|b|, а T(tg, ctg)=π/|b|. Значит, форма сохраняется, меняется только масштаб по оси Ox.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 школьным формулам периода тригонометрических функций (sin, cos, tg) на основе параметра b, без дополнительных исходных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преобразований графика тангенса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асимптоты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функции y = tg x вертикальные асимптоты задаются уравнениями x = π/2 + kπ, где k ∈ Z. Это не «дырки», а линии, к которым график стремится при подходе к ним.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множителем b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замене x на bx асимптоты либо сближаются, либо расходятся, а период становится π/|b|. При этом у tan нет максимумов и минимумов: функция неограничена.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 оси x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аргументе стоит (x − c), то все асимптоты сдвигаются синхронно с графиком на c. Так сохраняется локальное поведение между соседними ветвями тангенса.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и средняя линия у синуса и косинуса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x + 2 амплитуда равна 1, а средняя линия y = 2. Для 3cos x − 1 амплитуда равна 3, так как a = 3 меняет размах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средняя линия задаёт «уровень», вокруг которого происходят колебания, а размах определяется модулем коэффициента a. Поэтому сравнение max и min сразу раскрывает амплитуду.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из заданных функций y = sin x + 2 и y = 3cos x − 1 по определениям max/min и формуле амплитуды |a|.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преобразовании графиков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в сдвиге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записи f(x − c) и f(x) + c. Первая меняет положение по оси Ox, а вторую понимают как вертикальный сдвиг по Oy, поэтому направления смещений оказываются перепутанными.
</a:t>
            </a:r>
            <a:endParaRPr lang="en-US" sz="1528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смысл сдвига по Ox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формулы неверно выбирают сторону перемещения: в записи f(x − c) график сдвигается вправо на c, а в f(x + c) — влево. В результате опорные точки попадают не в те координаты.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знак коэффициента a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a отрицательный, отражение относительно оси Ox обязательно учитывают. Без этого легко построить график с правильным периодом и амплитудой, но зеркально неправильной ориентацией.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с периодом при b ≠ 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b ≠ 1 период вычисляют по формулам через модуль |b|. Нередко путают, как именно меняется T, особенно при переходе от синуса/косинуса к тангенсу/котангенсу.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 опорным точкам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для функций вида y = a·f(b(x − c)) + d и для ветвей tg/ctg.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груза на пружине и маятника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колеблется, его смещения во времени повторяются — как у синуса и косинуса. Амплитуда соответствует «силе размаха», период связан с частотой, а сдвиг фазы помогает учесть, в какой момент стартовали колебания. На графике это видно сразу.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как периодический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простейших случаях звуковая волна может вести себя как синусоида: значения громкости меняются циклически. По графику легко соотнести высоту сигнала с амплитудой и время повторения с периодом. Смещение по оси x отражает фазу: когда именно начинается цикл.
</a:t>
            </a:r>
            <a:endParaRPr lang="en-US" sz="118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сигналы в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на некоторых элементах меняется периодически, поэтому его удобно описывать тригонометрическими графиками. Вертикальный сдвиг соответствует постоянной составляющей, а масштаб по оси x — изменению частоты. Даже небольшие преобразования формулы помогают предсказать, как изменится осциллограмма.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реальными периодическими процессами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базовых тригонометрических функций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здесь упрощён до суммарных признаков: sin и cos ограничены и периодичны, а tg и ctg имеют вертикальные асимптоты и неограниченные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различие: наличие асимптот и неограниченность связаны именно с тангенсом и котангенсом, тогда как синус и косинус в школьном курсе ведут себя «мягко» и остаются в пределах от −1 до 1.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обобщение свойств из школьной теории: периодичность, асимптоты, ограниченность значений, симметрия и влияние параметров a и b.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полного преобразования синуса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последовательное применение коэффициента a, сдвига аргумента и вертикального сдвига изменяет характеристики графика: амплитуду, период и положение относительно осей.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работают согласованно: амплитуда становится 2, по x график сдвигается вправо на π/2, а вертикальный сдвиг добавляет 1. Период сохраняется равным 2π.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на основе заданного набора преобразований из условия примера (без внешних данных).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Преобразования, которые «читаются» по формуле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графиков тригонометрических функций задаются параметрами a, b, c, d и позволяют получать новый график из базового. Амплитуда, период, сдвиги и отражения определяют его вид в рамках школьного курса. Эти правила нужны для уравнений, анализа графиков и работы с периодическими явлениями.
</a:t>
            </a:r>
            <a:endParaRPr lang="en-US" sz="1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2026-05-12T05:26:33Z</dcterms:created>
  <dcterms:modified xsi:type="dcterms:W3CDTF">2026-05-12T05:26:33Z</dcterms:modified>
</cp:coreProperties>
</file>