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идеи и темы: Team Spirit (Командный дух)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Командный дух — ключ к успеху в учёбе, спорте и общении.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Командный дух — это умение действовать сообща ради общей цели. Он важен не только в спорте или армии, но и в школе и творческих коллективах, где каждый ответственный за общий результат.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командный дух?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и выражения темы 'Team Spirit'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команды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лексике темы — team, leader, support, cooperation. Эти слова отражают важные роли и процессы в группе, помогающие достигать целей совместно.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'to pull together', 'team up' подчёркивают единство и сотрудничество. Они помогают понять, как важно объединяться для успешных действий.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принадлежности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'a sense of belonging' описывает эмоциональную связь с группой, укрепляя доверие и взаимную поддержку среди участников.
</a:t>
            </a:r>
            <a:endParaRPr lang="en-US" sz="102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командного духа в современной школьной жизни
</a:t>
            </a:r>
            <a:endParaRPr lang="en-US" sz="237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Развитый командный дух помогает ученикам успешно выполнять коллективные задания и проекты, повышая качество работы.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деятельность в классе укрепляет дружеские отношения и создаёт позитивную атмосферу среди сверстников.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 повышает мотивацию и помогает легче справляться с учебными сложностями и новыми задачами.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работать в коллективе формирует у подростков уверенность и ощущение поддержки со стороны одноклассников.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среди учеников 6–8 классов, Россия, 2021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показал, что учащиеся в командах глубже понимают материал и активнее участвуют в школьной жизни.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коллективная работа повышает эффективность обучения и стимулирует вовлечённость.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командной работы на успех обучения: статистика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254"/>
            <a:ext cx="4071600" cy="22624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0575" y="977254"/>
            <a:ext cx="4071600" cy="22624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1852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создают и разыгрывают диалоги на английском языке, что помогает улучшить коммуникацию и укрепить командные связи.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Ролевая игра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0057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подготовка презентаций способствует развитию организаторских навыков и взаимопомощи в процессе изучения языка.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60057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Групповые проекты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командного духа на уроках английского языка
</a:t>
            </a:r>
            <a:endParaRPr lang="en-US" sz="230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ответственность развивает чувство обязательств и способствует достижению коллективных целей.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команде улучшает навыки общения и помогает обмениваться знаниями между участниками.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деятельность повышает интерес к учёбе и стимулирует мотивацию к освоению новых тем.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командной работы для школьников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951998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исследовательский центр образования, 2022
</a:t>
            </a:r>
            <a:endParaRPr lang="en-US" sz="989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преимущество командной работы по основным учебным показателям в школе.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заметно повышает эффективность и качество учебного процесса.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командного и индивидуального подхода в учёбе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деятельности, укрепляющие командный дух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и творческие 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Конкурсы, сценки и квизы развивают доверие и стимулируют активное взаимодействие между учениками.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учебные проекты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мини-группах над проектами и текстами помогает сформировать чувство коллективной ответственности.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капитана и лидера команды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 вдохновляет и направляет команду, обеспечивая распределение задач для эффективной работы.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поддерживает дружескую атмосферу и уважение между участниками коллектива.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командах часто меняют лидеров, давая каждому возможность проявить себя.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 организует обратную связь и помогает выявить способности всех участников, включая менее активных.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команды в классе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развитие командных отношений и повышение эффективности совместной работы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примеры командного духа в спорте и культуре
</a:t>
            </a:r>
            <a:endParaRPr lang="en-US" sz="2168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Объединённая сила «Спартак Москва»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Футбольный клуб «Спартак Москва» всегда отличался сплочённостью игроков, что помогало им достигать значимых спортивных высот. Их совместное стремление к цели и взаимная поддержка стали ключом к успеху на российских и европейских аренах.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и творчество The Beatles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Легендарная британская группа The Beatles добилась мирового признания благодаря совместной работе и уважению идей каждого участника. Их сотрудничество воплотилось в культовых альбомах, изменивших музыкальную индустрию.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победа российской эстафеты на Олимпиаде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эстафетная команда продемонстрировала пример высокого командного духа и слаженности. Их скоординированные действия и поддержка друг друга стали решающими факторами в завоевании олимпийских наград.
</a:t>
            </a:r>
            <a:endParaRPr lang="en-US" sz="102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команде развивает уверенность в себе, помогая подросткам чувствовать поддержку и значение своих действий в общем деле.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слушания и уважительного общения формируют умение эффективно взаимодействовать и учитывать мнения других членов группы.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общей деятельности способствует формированию лидерских качеств и ответственности за результат всего коллектива.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командный дух влияет на личностное развитие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254"/>
            <a:ext cx="4071600" cy="22624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0575" y="977254"/>
            <a:ext cx="4071600" cy="22624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1852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в школьных клубах дают возможность ученикам объединяться для реализации общих идей и проектов. Такое взаимодействие способствует укреплению дружеских связей и повышению чувства принадлежности к коллективу.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школьных клубов в развитии сотрудничества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0057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волонтёрских движениях формирует у школьников навыки сотрудничества и готовность помогать окружающим. Эти активности укрепляют командный дух и делают школьную жизнь более насыщенной и позитивной.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60057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 как платформа для поддержки и взаимопомощи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Командный дух и внеурочная жизнь школьника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лидерства через командные проекты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совместных мероприятий учит подростков ставить общие цели и распределять задачи для достижения успеха всей группы.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в коллективных проектах развивает инициативность и уверенность, поощряя проявлять свои способности.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участников лидером способствует раскрытию потенциала каждого, формируя навыки эффективного руководства.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вовлечённость в командную деятельность повышает самоуважение и мотивацию к новым достижениям.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955845"/>
            <a:ext cx="4152000" cy="15325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Социологическое исследование российских школьников, 2021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показатели по уровню удовлетворённости, достигнутым целям и вовлечённости среди российских школьников в 2021 году.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значительно повышает эффективность и мотивацию учащихся по сравнению с индивидуальными подходами.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команд против индивидуальных участников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упражнения для сплочения класса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Челночная эстафета: командное взаимодействие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активность требует быстрого обмена ролями и координации действий. Ученики учатся поддерживать друг друга, развивая доверие и быстроту реакции в совместной работе.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Командный квиз для развития сотрудничества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 задания требуют объединения знаний и усилий всех участников. Такой формат помогает сформировать чувство общности и стимулирует обмен идеями между одноклассниками.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Ролевая игра «Строим мост»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совместно планируют и реализуют проект, что способствует развитию навыков коммуникации, принятия решений и укрепляет дружескую атмосферу в коллективе.
</a:t>
            </a:r>
            <a:endParaRPr lang="en-US" sz="102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командах с развитым духом реже возникают серьёзные разногласия благодаря взаимному уважению и открытой коммуникации.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совместных заданий помогает участникам вырабатывать навыки поиска компромиссов и конструктивного разрешения споров.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Мирное урегулирование конфликтов способствует укреплению доверия и созданию благоприятной атмосферы для дальнейшей работы.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Командный дух как инструмент решения конфликтов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254"/>
            <a:ext cx="4071600" cy="22624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0575" y="977254"/>
            <a:ext cx="4071600" cy="22624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1852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сервисы, как Google Classroom и Padlet, позволяют школьникам совместно выполнять проекты, контролируя ход работы и обмениваясь идеями в режиме реального времени, даже находясь дома.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через онлайн-платформы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0057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Zoom и других приложений способствует поддержанию живого общения в группе, упрощая координацию и создание совместных презентаций и заданий.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60057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Видеозвонки как инструмент командного взаимодействия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и развитие командного духа
</a:t>
            </a:r>
            <a:endParaRPr lang="en-US" sz="237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692" y="0"/>
            <a:ext cx="406356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925" y="1986275"/>
            <a:ext cx="4385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Командный дух воспитывает умение слушать, сотрудничать и нести ответственность, способствуя личному росту и достижению значимых успехов в учебе и жизни.
</a:t>
            </a:r>
            <a:endParaRPr lang="en-US" sz="863" dirty="0"/>
          </a:p>
        </p:txBody>
      </p:sp>
      <p:sp>
        <p:nvSpPr>
          <p:cNvPr id="5" name="Text 1"/>
          <p:cNvSpPr txBox="1"/>
          <p:nvPr/>
        </p:nvSpPr>
        <p:spPr>
          <a:xfrm>
            <a:off x="337923" y="393900"/>
            <a:ext cx="4385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Командный дух — фундамент успешного развития школьника
</a:t>
            </a:r>
            <a:endParaRPr lang="en-US" sz="175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2026-05-07T00:16:54Z</dcterms:created>
  <dcterms:modified xsi:type="dcterms:W3CDTF">2026-05-07T00:16:54Z</dcterms:modified>
</cp:coreProperties>
</file>