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Древний Вавилон — взгляд в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Вавилон — центр культурного и исторического наследия Месопотамии, символ величия.
</a:t>
            </a:r>
            <a:endParaRPr lang="en-US" sz="447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истоки великой цивилизации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стоял в плодородной Месопотамии между реками Тигр и Евфрат. Его выгодное положение сделало город важным торговым и культурным центром с начала второго тысячелетия до н.э.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Вавилон располагался на юге современного Ирака возле важнейших водных путей. Такое расположение помогало городу развиваться как центр торговли и культуры.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 карте современного Ирака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царе Хаммурапи территория города достигала около 850 гектаров, а число жителей превышало 200 тысяч. Это делало Вавилон крупным древним мегаполисом.
</a:t>
            </a:r>
            <a:endParaRPr lang="en-US" sz="1041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население при Хаммурапи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окружён высокими и толстыми стенами, которые защищали жителей от врагов. Эти стены считались одними из самых мощных сооружений своего времени.
</a:t>
            </a:r>
            <a:endParaRPr lang="en-US" sz="1042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Могучие защитные стены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Вавилон: территория, население и защита
</a:t>
            </a:r>
            <a:endParaRPr lang="en-US" sz="25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Суму-ла-Эль считается основателем первой династии Вавилона. Его правление заложило основы будущего могущества города и влияние в регионе.
</a:t>
            </a:r>
            <a:endParaRPr lang="en-US" sz="135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Суму-ла-Эль — первый царь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объединил все земли Месопотамии и создал знаменитый свод законов, который до сих пор считается памятником древнего права и справедливости.
</a:t>
            </a:r>
            <a:endParaRPr lang="en-US" sz="131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— великий законодатель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Навуходоносор II прославился укреплением города и возведением висячих садов, символизирующих богатство и прогресс Вавилона в VI веке до н.э.
</a:t>
            </a:r>
            <a:endParaRPr lang="en-US" sz="1280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Навуходоносор II — строитель чудес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правители Вавилона и их вклад
</a:t>
            </a:r>
            <a:endParaRPr lang="en-US" sz="29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Хаммурапи: основа древнего права
</a:t>
            </a:r>
            <a:endParaRPr lang="en-US" sz="2947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свод законов регулировал важнейшие сферы жизни, включая имущественные вопросы и уголовное право. Закон подчёркивал принцип справедливого возмездия для всех.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кодекса были высечены на каменных стелах и выставлены в общественных местах, чтобы каждый гражданин понимал правила и последствия их нарушения.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Укрепления Вавилонa: стены и ворота
</a:t>
            </a:r>
            <a:endParaRPr lang="en-US" sz="244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Вавилона протянулись почти на 18 километров, достигали 15 метров в высоту и имели толщину около 7 метров, делая город неприступным для врагов.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Иштар украшали яркие синие изразцы с изображениями львов и быков, служившие символами силы и защиты древнего города.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приказу Навуходоносора II сады были построены в подарок его жене Амитис. Террасы поднимались на высоту до 25 метров, создавая впечатление зелёных гор.
</a:t>
            </a:r>
            <a:endParaRPr lang="en-US" sz="1441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садов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полива садов применялись специальные насосы, поднимающие воду на верхние уровни. Эти сады считаются одним из семи чудес древнего мира и символом инженерного гения.
</a:t>
            </a:r>
            <a:endParaRPr lang="en-US" sz="1320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устройства садов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Висячие сады — инженерное чудо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городе: кварталы и общины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городской территории
</a:t>
            </a:r>
            <a:endParaRPr lang="en-US" sz="1427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был разделён на участки для ремесленников, торговцев и знати, что способствовало упорядоченности и развитию различных профессий.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функционировали рынки, бани, школы, а жители самых разных религий и народов сосуществовали, объединённые культурой и храмом Мардука.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занятия и общество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Вавилоняне выдавливали клинописные символы на мягкой глине, создавая документы и хранение знаний. Эта система была основой письменной коммуникации.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— язык глиняных табличек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Сохранились таблички с эпосом о Гильгамеше — древнейшей литературной поэме. Вавилонские библиотеки при храмах собирали мифы, законы и торговые записи.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о Гильгамеше и хранилища знаний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литературное наследие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1155" y="1145650"/>
            <a:ext cx="3892389" cy="3997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00" y="351850"/>
            <a:ext cx="7294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письменность вавилонян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6799" y="1492225"/>
            <a:ext cx="42156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языком Вавилона был шумеро-аккадский, на котором создали множество законов, мифов и административных документов. Их писали клинописью на глиняных табличках.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46799" y="3159100"/>
            <a:ext cx="42156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Книгохранилище при храме Эсагила было крупнейшим в городе, где аккуратно сохранялись тексты, что позволило современным ученым понять культуру и историю Вавилона.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Мардук считался верховным богом вавилонского пантеона и символом власти и порядка. Его величественный зиккурат Этеменанки служил центром религиозной жизни и культурным символом города.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Мардук — главный бог и покровитель города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честь бога Мардука ежегодно проводился праздник Акииту, символизирующий обновление природы и благополучие. Во время торжеств проходили молитвы, ритуалы и театрализованные представления, отражающие мифы о сотворении мира.
</a:t>
            </a:r>
            <a:endParaRPr lang="en-US" sz="1147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Акииту — встреча Нового года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мифология Вавилона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повседневная жизнь Вавилона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состояло из свободных граждан, жрецов и знати, каждый из которых имел определённые права и обязанности по Кодексу Хаммурапи.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половины населения составляли ремесленники и купцы, обеспечивавшие экономическую стабильность и развитие торговли в городе.
</a:t>
            </a:r>
            <a:endParaRPr lang="en-US" sz="1573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было распространено, а наёмный труд активно использовался в домашнем хозяйстве и производстве ремесленных изделий.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ирригация
</a:t>
            </a:r>
            <a:endParaRPr lang="en-US" sz="2856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Вавилонцы построили сложные системы каналов и шлюзов для орошения полей, что позволяло эффективно использовать воды Тигра и Евфрата.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культурами были пшеница, ячмень, овощи, финики и хлопок, а регулярный уход за каналами обеспечивал два урожая в год.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достижения: астрономия и математика
</a:t>
            </a:r>
            <a:endParaRPr lang="en-US" sz="2628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Вавилонские астрономы предсказывали затмения и наблюдали за движением планет, используя календарь из 12 месяцев для точного измерения времени.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Вавилона заложила основу деления круга на 360 градусов и времени на 60 минут, знания передавались через подготовленные школы при храмах.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внешняя торговля Вавилона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активно торговал металлами, тканями и зерном, что способствовало укреплению экономики и влиянию региона.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выступал крупным посредником между странами Ассирии, Египта, Персии и Индии, развивая международные торговые связи.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перевозки товаров использовались как речные, так и караванные пути, что расширяло географию торговли.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система Вавилона включала использование долговых расписок и заимствований, способствуя росту городского богатства.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строительных материалов
</a:t>
            </a:r>
            <a:endParaRPr lang="en-US" sz="230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кирпичи и глазурованные плитки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возведения зданий использовались обожжённые глиняные кирпичи, укреплённые глазурованными плитками ярких цветов, придававшими архитектуре выразительность и долговечность.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и общественные здания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славился храмами-зиккуратами, массивными дворцами и уютными жилыми домами, отражавшими социальную структуру и религиозные убеждения горожан.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Вавилона на другие культуры
</a:t>
            </a:r>
            <a:endParaRPr lang="en-US" sz="2405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стал архетипом роскоши и мудрости, вдохновляя древнееврейские и греческие мифы, а также произведения искусств и литературы.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архитектурные и культурные достижения оказали значительное влияние на развитие искусства и науки в Средние века и эпоху Возрождения.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и исчезновение Вавилона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539 год до н.э. — Захват персами
</a:t>
            </a:r>
            <a:pPr algn="ctr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царь Кир Великий завоевал Вавилон, положив начало постепенному ослаблению политического и экономического влияния города.
</a:t>
            </a:r>
            <a:endParaRPr lang="en-US" sz="922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Великий занял город, но после его смерти Вавилон утратил статус столицы из-за смены власти и появления новых центров.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331 год до н.э. — Александр Македонский в Вавилоне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 — утрата значения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Вавилон постепенно терял своё значение, оставаясь лишь археологическим памятником, однако его культурное наследие оставалось живым в других цивилизациях.
</a:t>
            </a:r>
            <a:endParaRPr lang="en-US" sz="872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1899 года немецкий учёный проводил масштабные раскопки, обнаружив ворота Иштар и руины зиккурата. Его работа дала ключ к пониманию планировки города и архитектурных особенностей.
</a:t>
            </a:r>
            <a:endParaRPr lang="en-US" sz="1181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Роберта Кольдевея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раскопок были извлечены тысячи клинописных табличек с законами, торговыми и религиозными текстами, что позволило восстановить язык и культуру жителей Вавилона.
</a:t>
            </a:r>
            <a:endParaRPr lang="en-US" sz="120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глиняные таблички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архитектуры, археологи нашли печати, статуэтки и украшения, раскрывающие быт и религиозные представления древних вавилонян, обогащая наше понимание истории.
</a:t>
            </a:r>
            <a:endParaRPr lang="en-US" sz="12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Артефакты повседневной жизни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открытия и исследования Вавилона
</a:t>
            </a:r>
            <a:endParaRPr lang="en-US" sz="2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уроки великого Вавилона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оставил глубокий след в истории своими законами, науками и архитектурой. Его достижения вдохновляют современные цивилизации, а археология продолжает раскрывать тайны прошлого.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2026-05-10T09:38:54Z</dcterms:created>
  <dcterms:modified xsi:type="dcterms:W3CDTF">2026-05-10T09:38:54Z</dcterms:modified>
</cp:coreProperties>
</file>