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В.П. Астафьев: писатель о войне, деревне и совести
</a:t>
            </a:r>
            <a:endParaRPr lang="en-US" sz="319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рассказал о жизни без прикрас.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эпоха В.П. Астафьева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Астафьева тесно связана с Сибирью, войной и жизнью простых людей. Его личный опыт стал основой книг о памяти, труде, потере и нравственном выборе.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Овсянке: истоки будущего писателя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на берегу Енисея стала для Астафьева первым миром, где он учился замечать людей, природу и труд. Эти впечатления позже легли в основу его прозы.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потеря родителей, жизнь у бабушки и годы в детском доме сделали особенно близкими темы семьи, заботы и душевного тепла. Поэтому его книги так внимательно говорят о детстве.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В.П. Астафьева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жизни и творчества писателя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и правда о войне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ушёл на фронт в 1942 году и увидел войну как обычный солдат. Этот опыт помог ему писать о ней честно, без громких слов и украшений.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военной прозе важны не только бои, но и усталость, страх, потери, взаимовыручка и ответственность за товарища. Так война раскрывается как тяжёлое испытание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победа имеет высокую цену. Его книги напоминают: за каждым историческим событием стоят судьбы людей, которым пришлось сохранить достоинство в нечеловеческих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виден долгий путь от фронтовой биографии к зрелой литературе, основанной на личном опыте и памяти.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продуктивный период пришёлся на 1960–1980-е годы; именно тогда Астафьев создал свои главные книги.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В.П. Астафьева; общепринятые даты жизни и этапов творчества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3100" y="1612800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проходят через все произведения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честь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Астафьева постоянно сталкиваются с выбором между выгодой и честным поступком. Для писателя важно не оправдание, а внутренняя ответственность человека за сделанное.
</a:t>
            </a:r>
            <a:endParaRPr lang="en-US" sz="884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обстоятельствах Астафьев ищет в человеке способность сочувствовать, помогать и не терять достоинство. Именно это делает его прозу близкой читателю.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возвращается к детству, фронту и послевоенным годам, потому что память помогает понять, каким был путь человека и что он сохранил в душе.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близкие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семья показана как источник поддержки, тепла и нравственной опоры. Потеря родных особенно остро чувствуется в детских и военных сюжетах.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повседневность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уважает простой труд: крестьянский, солдатский, рыбацкий. Через него он показывает характер человека и его умение быть полезным другим.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как живая дорога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Астафьева Енисей — не просто река, а часть памяти и характера героя. По его берегам проходят детство, труд и первые уроки жизни. Вода, ветер и простор помогают почувствовать силу и суровость Сибири.
</a:t>
            </a:r>
            <a:endParaRPr lang="en-US" sz="139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где человек проверяется на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у писателя часто становится местом испытания. Здесь важны внимательность, терпение и умение не навредить природе. В таких описаниях видно, как человек зависит от земли, леса и собственного поведения.
</a:t>
            </a:r>
            <a:endParaRPr lang="en-US" sz="1425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смене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у Астафьева меняется вместе с сезонами: весенние разливы, летний труд, осенняя сырость, зимняя тишина. Эти картины делают прозу зрительной и помогают понять, как живёт обычный человек на севере и в Сибири.
</a:t>
            </a:r>
            <a:endParaRPr lang="en-US" sz="132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Сибири в произведениях Астафьева
</a:t>
            </a:r>
            <a:endParaRPr lang="en-US" sz="27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В.П. Астафьева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книгах Астафьева соединяются личная память, война, природа и нравственные вопросы.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книги связаны с личным опытом автора и поднимают вопрос нравственного выбора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В.П. Астафьева; общепринятые литературные характеристики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поклон»: книга о детстве и памяти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Астафьев возвращается в мир своего сибирского детства. Он пишет о доме, бабушке, бедности и повседневном труде так, что за простыми событиями чувствуется большая человеческая судьба.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важны первые уроки доброты и заботы. Любовь близких людей и память о них помогают герою понять, что значит быть честным и справедливым.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учит ценить то, что часто кажется обычным: семью, родной дом, тепло человеческого отношения. Именно из таких впечатлений, по мысли писателя, вырастает характер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«Царь-рыба»: человек и ответственность перед природой
</a:t>
            </a:r>
            <a:endParaRPr lang="en-US" sz="211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природа показана как живая сила, которую нельзя подчинить безнаказанно: она отвечает человеку на жадность, грубость и самоуверенность.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огромной рыбы становится испытанием для героя: добыча превращается не в победу, а в проверку совести, меры и уважения к миру вокруг.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показывает, что вред природе всегда связан и с внутренним изъяном человека: жадность, жестокость и равнодушие разрушают прежде всего самого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убеждает: настоящий хозяин земли — не тот, кто берет больше, а тот, кто умеет жить ответственно и не переступает нравственную границу.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Астафьева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 в одном произведении, поэтому значения отражают не количество текстов, а преобладание мотивов.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война и деревня: именно они сильнее всего связаны с личным опытом писателя. Нравственный выбор объединяет все остальные 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В.П. Астафьева, обобщение по школьному курсу литературы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пишет точно и наглядно: короткая деталь у него сразу создает картину жизни, поэтому читатель легко представляет место, героя и событие.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много живой разговорной речи. Диалоги помогают услышать характер персонажа, его настроение, воспитание и отношение к другим людям.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соединять простоту и выразительность. Обычные слова в его текстах приобретают силу, потому что за ними стоят наблюдательность, опыт и честная интонация.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центре его книг — обычные люди: солдаты, дети, крестьяне, рыбаки. Их ценность раскрывается не внешними успехами, а трудом, верностью слову и заботой о близких.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Астафьев проверяет героев трудностями. Война, нужда и тяжелая работа показывают, кто способен сострадать, держать обещание и оставаться честным даже в сложной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произведений Астафьева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в прозе Астафьева
</a:t>
            </a:r>
            <a:endParaRPr lang="en-US" sz="278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поступок героя приводит к внутреннему выбору и его последствиям.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биографии и их связь с творчеством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В.П. Астафьева; обобщение по его основным произведениям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события жизни Астафьева отражались в его книгах и темах.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Астафьева напрямую превращался в художественные темы. Поэтому его проза звучит убедительно: она основана на пережитом и увиденном самим писателем.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цена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военной прозе главное — не парадная победа, а боль утрат, страх, усталость и то, что война оставляет в душе человека на долгие годы.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опыт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писал о войне как участник событий. Поэтому его герои говорят и действуют правдиво, без украшения, а фронтовая жизнь показана очень конкретно.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особенно заметны взаимовыручка и верность друг другу. Писатель показывает, что именно поддержка товарища помогает человеку выстоять в тяжелые минуты.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потомков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новым поколениям понять, какой ценой досталась победа. Это не только рассказ о прошлом, но и урок уважения к людям, пережившим войну.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и память о Великой Отечественной войне
</a:t>
            </a:r>
            <a:endParaRPr lang="en-US" sz="24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Астафьева связана с его произведениями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впечатления у Астафьева не просто вспоминаются, а становятся основой сюжетов, образов и нравственных вопросов.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жизненный опыт, тем убедительнее его проза. Биография писателя объясняет, почему главные темы его книг так тесно связаны с реальной жизнью.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В.П. Астафьева и анализ его произведений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В.П. Астафьева для русской литературы
</a:t>
            </a:r>
            <a:endParaRPr lang="en-US" sz="244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сохранил в литературе живой образ деревенской России, где видны труд, бедность, взаимопомощь и сила характера простых людей.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 военное поколение без украшений и громких слов. Он показал, как война испытывает человека на честность, мужество и сострадание.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писателя остаются важными и сегодня, потому что говорят о совести, долге, любви к родной земле и уважении к человеку понятным и сильным языком.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Астафьев: уроки правды, памяти и совести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Астафьева напоминает: важно помнить прошлое, беречь природу и людей, а главное — отвечать за свои поступки. Его книги учат жить честно и по совести.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2026-05-22T11:38:58Z</dcterms:created>
  <dcterms:modified xsi:type="dcterms:W3CDTF">2026-05-22T11:38:58Z</dcterms:modified>
</cp:coreProperties>
</file>