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христианства: от Иудеи до разных стран мира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христианства от Иудеи к народам всего мира.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возникло в мире больших дорог, городов и торговых связей. Общий греческий язык и ожидание Мессии помогали новым идеям быстро распространяться по Римской империи и за её пределами.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I века: условия, в которых появилось христианство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994" y="1026325"/>
            <a:ext cx="2762313" cy="369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христианства: Иисус, ученики и первые общины
</a:t>
            </a:r>
            <a:endParaRPr lang="en-US" sz="2956" dirty="0"/>
          </a:p>
        </p:txBody>
      </p:sp>
      <p:sp>
        <p:nvSpPr>
          <p:cNvPr id="12" name="Text 2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Иерусалимская община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и воскресения Иисуса ученики собрались в Иерусалиме и создали первую общину. Они вместе молились, обсуждали учение и старались жить как единая семья.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Иисуса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выросло из проповеди Иисуса Христа, его притч и наставлений о любви, милосердии и прощении. Именно эти идеи стали основой веры первых последователей.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 воскресение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первых христиан самым важным стало убеждение, что Иисус воскрес. Эта вера укрепляла их надежду и придавала силы сохранять общину даже в трудные времена.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Взаимопомощь верующих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общины поддерживали бедных, помогали нуждающимся и делились имуществом. Такая взаимная забота показывала, что новая вера меняет не только убеждения, но и повседневную жизнь.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христианства по городам империи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через проповедь, письма и общение возникали новые общины.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 и проповедник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много раз отправлялся в дальние поездки по городам Малой Азии, Греции и восточного Средиземноморья. Он не оставался в одном месте надолго, а переходил от города к городу, объясняя людям основы новой веры и помогая создавать общины.
</a:t>
            </a:r>
            <a:endParaRPr lang="en-US" sz="956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где появились общины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миссий Павел помог возникнуть христианским общинам в Филиппах, Коринфе и Эфесе. В каждом городе его слушали по-разному, но везде находились люди, готовые принять новое учение и поддерживать друг друга.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ставшие частью Нового Завета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Общаясь с христианами, Павел писал им письма с советами, разъяснениями и напоминаниями о вере. Эти послания были сохранены и вошли в Новый Завет, поэтому они до сих пор важны для христиан всего мира.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Апостол Павел и миссии в Средиземноморье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был связан не только с проповедью, но и с городской жизнью, где людям было легче общаться и передавать новости.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постепенное расширение в первые века и особенно быстрый рост после признания христианства.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историческая оценка по общему ходу распространения христианства в I–IV веках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христианских общин в Римской империи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42260"/>
            <a:ext cx="368100" cy="294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825" y="3167775"/>
            <a:ext cx="33495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211935"/>
            <a:ext cx="368100" cy="294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42260"/>
            <a:ext cx="368100" cy="294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христианство быстро находило новых сторонников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утверждало, что перед Богом все люди одинаково ценны. Это было особенно важно для тех, кто искал справедливости и уважения независимо от положения в обществе.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и спасение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вера говорила о прощении, спасении и вечной жизни. Для многих это давало утешение, помогало переносить трудности и смотреть на жизнь с надеждой.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проповедь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распространялось через беседы, письма и личные встречи. Когда человек слышал понятное объяснение от знакомого или родственника, принять новую веру было легче.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Общины заботились о больных, бедных, вдовах и сиротах. Люди видели, что вера не ограничивается словами, а проявляется в реальной поддержке и совместной 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Преследования первых христиан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 считали нелояльными, потому что они не участвовали в почитании римских богов и императора. Для властей это выглядело как отказ соблюдать общие правила империи.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Подозрения властей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преследования были краткими и касались только одного города, а иногда охватывали большие области. Ситуация зависела от местных правителей и отношения общества к христианам.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масштабы гонений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людей, которые не отказывались от веры даже под угрозой смерти, особенно впечатляли общины. Память о мучениках укрепляла христиан и объединяла их.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Мученики и память о них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заставляла верующих поддерживать друг друга ещё сильнее. Совместные молитвы, взаимная помощь и доверие помогали общинам сохраняться несмотря на страх и давление.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общины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313 год — Миланский эдикт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Эдикт разрешил христианам свободно исповедовать свою веру. Это стало важным поворотом: вместо запретов и страха они получили законную защиту.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эпоха для церкви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строительство больших храмов и проведение соборов. Христианство постепенно стало одной из главных религий Римской империи.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Константина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Константине христианская церковь начала получать поддержку государства. Император способствовал укреплению её положения и признанию в жизни империи.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христианства при Константине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580" y="2477750"/>
            <a:ext cx="351994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менялось положение христианства от первых общин до признания государством.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 постепенный путь: от небольшого движения к признанной и влиятельной религии империи.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распространения христианства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распространения христианства
</a:t>
            </a:r>
            <a:endParaRPr lang="en-US" sz="25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дорог, городов и торговли в распространении веры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дороги связывали провинции, поэтому проповедники могли быстрее добираться до новых мест. По тем же путям перемещались купцы, письма и новости, помогая распространять христианские идеи.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империи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язык был понятен многим жителям восточной части империи, а письменные послания легко передавались от общины к общине. Это помогало сохранять наставления и объединять верующих.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письменность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Средиземного моря соединяли разные берега империи. Морские маршруты помогали христианам добираться до отдалённых общин и поддерживать связь между городами через путешествия и обмен посланиями.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городах идеи распространялись особенно быстро: здесь было много жителей, рынки, мастерские и собрания. Новая вера находила слушателей среди людей, которые ежедневно общались между собой.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центры общения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выходит за пределы Римской империи
</a:t>
            </a:r>
            <a:endParaRPr lang="en-US" sz="2449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934350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христианство укрепилось в областях, тесно связанных с Римской империей: в Армении, Грузии и Персии. Этому помогали торговые пути, путешествия проповедников и контакты между правителями.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934350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регионы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1968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Эфиопии и других странах вера распространялась через миссии и связи с соседними народами. Со временем там появлялись местные церковные общины, храмы и собственные традиции богослужения.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791968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христианские центры
</a:t>
            </a:r>
            <a:endParaRPr lang="en-US" sz="1103" dirty="0"/>
          </a:p>
        </p:txBody>
      </p:sp>
      <p:sp>
        <p:nvSpPr>
          <p:cNvPr id="15" name="Text 6"/>
          <p:cNvSpPr txBox="1"/>
          <p:nvPr/>
        </p:nvSpPr>
        <p:spPr>
          <a:xfrm>
            <a:off x="6656350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регионе христианство принимало понятные людям формы: использовались местные языки, привычные обычаи и свои способы письма. Благодаря этому вера становилась ближе и понятнее новым народам.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656349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особенности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распространения христианства в разные эпохи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менялись способы передачи веры от первых веков до эпохи дальних путешествий и международных контактов.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ветви христианства имеют общую основу, но по-разному устроены церковная власть, богослужение и традиции. Диаграмма показывает их крупнейшие направления.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и протестантизм объединяют большую часть верующих, однако православие сохраняет значительное влияние и собственную историческую традицию.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распределение, подготовленное для учебной презентации на основе общих оценок численности христианских направлений; без точных глобальных подсчётов.
</a:t>
            </a:r>
            <a:endParaRPr lang="en-US" sz="675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ветви христианства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994" y="1026325"/>
            <a:ext cx="2762313" cy="369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Библии и роль миссионеров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Азбуки и школы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Миссионеры создавали азбуки, открывали школы и обучали чтению, чтобы люди могли самостоятельно знакомиться со священными текстами. Это помогало соединять веру с грамотностью.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язык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Библии на латинский, славянские и другие языки делали христианские тексты доступными тем, кто не знал первоначальных языков. Так вера становилась понятнее для новых народов.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традиции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христианство приходило в новые земли, переводы помогали сохранить общий смысл веры, не теряя местных особенностей языка. Поэтому церковная жизнь могла развиваться в разных культурах.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переписывание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переводами распространялись рукописные книги, проповеди и учебные тексты. Книгописание позволяло сохранять знания и передавать их следующим поколениям даже в далёких странах.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в Средние века в Европе
</a:t>
            </a:r>
            <a:endParaRPr lang="en-US" sz="2941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были не только религиозными центрами, но и местами, где хранили книги, переписывали тексты и обучали письму. Благодаря этому важные знания не исчезали.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и книги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определяла многие праздники, посты и памятные даты, поэтому её календарь влиял на повседневную жизнь людей. По нему строили год, работу и отдых.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календарь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и деревнях храмы становились местом молитвы, встреч и важных обрядов. Они объединяли жителей и были заметной частью общественного пространства.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в жизни людей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службы, праздники и религиозные обычаи сопровождали человека с детства. Христианство было не только верой, но и частью культуры средневековой Европы.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повседневность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общины есть почти во всех странах мира, но их численность особенно велика в Америке, Европе и Африке к югу от Сахары.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крупные общины сосредоточены в Америке и Европе, а быстрый рост в Африке показывает, что география христианства продолжает меняться.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гистограмма по обобщённым данным о распределении христиан по регионам мира; точные значения зависят от источника и года подсчёта.
</a:t>
            </a:r>
            <a:endParaRPr lang="en-US" sz="764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христиане сегодня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христианство стало мировой религией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5260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распространялось благодаря миссионерам, которые отправлялись в новые земли, основывали общины и рассказывали людям о своей вере. Такие поездки соединяли далёкие регионы между собой.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5260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и путешествия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96672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священные тексты переводили на местные языки, вера становилась понятной большему числу людей. Переводы помогали сохранять учение и передавать его без искажений.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96672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 переводы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080464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правителей могли ускорить строительство храмов, открытие школ и признание христианских общин. Это давало церкви возможность действовать открыто и укреплять своё положение.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080464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властей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719458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общины привлекали людей взаимопомощью, ясными правилами жизни и надеждой на справедливость. Такая поддержка делала веру устойчивой даже в трудные времена.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719458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общины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944801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какой фактор помогал христианству распространяться и к какому результату это приводило.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шло успешнее там, где сочетались движение людей, письменные тексты и поддержка общества или властей. Один фактор редко действовал в одиночку.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 по истории распространения христианства.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распространения христианства и их значение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Иерусалима до всех континентов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христианства показывает, как небольшая община смогла вырасти в мировую религию благодаря проповеди, переводам, дорогам, городам и поддержке разных народов и правителей.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2026-06-02T06:07:08Z</dcterms:created>
  <dcterms:modified xsi:type="dcterms:W3CDTF">2026-06-02T06:07:08Z</dcterms:modified>
</cp:coreProperties>
</file>