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моя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моя Родина и наш общий 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страна, люди,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огромную территорию, разные народы, города и природные зоны. На уроке мы увидим, как география, культура и государственные символы помогают понять, почему для людей Россия — это Родина.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в северной части Евразии и занимает пространство от Балтийского моря до Тихого океана. Такое положение делает страну мостом между Европой и Азией.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России много соседей и выход к морям Арктики и Тихого океана. Это делает её природно и географически очень разнообразной, а жизнь в регионах — непохожей.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страны охватывает разные природные зоны и часовые пояса. Поэтому в одном месте может быть полярная зима, а в другом — уже тёплый вечер.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337114"/>
            <a:ext cx="4750071" cy="1138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страны в цифрах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время в России показывают масштаб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первое место в мире по площади, поэтому расстояния и разница во времени между регионами очень велики.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сведения; данные по площади и часовым поясам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лежит тундра: короткое лето, холодный ветер, мхи и лишайники. Здесь природа приспособлена к суровым условиям, а растения и животные живут очень осторожно.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известна хвойными лесами. В ней много рек, озёр и животных, а зелёный лесной покров делает пейзаж особенно богатым и спокойным.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встречаются степи, где широко раскинулись травы и открытые пространства. Такие территории подходят для сельского хозяйства и отличаются солнечной, более сухой погодой.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природа меняется по высоте: у подножия растут леса, выше появляются камни и снег. Горные районы создают яркие виды и особый климат.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России заметно меняется от региона к региону. Это влияет на то, какие занятия доступны зимой и летом, а также на одежду и быт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регион, тем резче сезонные различия; на юге климат мягче, поэтому сезонный контраст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природно-климатическим различиям регионов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многонациональной страны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народов России свои праздники, костюмы и семейные правила. Эти особенности сохраняются в домах, школах и на общих мероприятиях, делая страну культурно богатой и живой.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костюмы помогают узнать историю народа по цветам, орнаментам и форме. Их надевают на праздники, концерты и торжественные встречи, чтобы показать уважение к наследию.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передаются от старших к младшим: как встречать гостей, что готовить к празднику, как поздравлять близких. Благодаря этому сохраняется связь поколений.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уважают культуру соседей, они легче находят общий язык. В многонациональной стране это особенно важно: дружба строится на внимании, терпении и взаимопонимании.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людей по всей стране, но рядом с ним звучат и другие языки народов России. Это помогает сохранять память о предках, истории и местных традициях.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песни по-разному отражают жизнь регионов. В одних местах заметны плавные мелодии, в других — более быстрый ритм и яркие костюмы.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приветствие гостей тоже говорят о культуре. Где-то подают особые блюда, где-то дарят хлеб и угощение, но везде ценят внимание и доброжелательность.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Триколор России хорошо известен каждому школьнику: белый, синий и красный цвета часто видны на праздниках, зданиях и спортивных событиях. Флаг помогает людям чувствовать себя частью одной страны.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цвет флага имеет своё привычное толкование: белый связывают с миром, синий — с верностью, красный — с силой и смелостью. Такое объяснение запоминается и делает символ понятным.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 торжественных церемониях, школьных линейках и государственных праздниках. Его слушают стоя, потому что он выражает уважение к стране и её истории.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на гербе России сразу привлекает внимание. Он напоминает о силе государства, его единстве и готовности защищать страну. Такой образ легко узнаётся на государственных зданиях и документах.
</a:t>
            </a:r>
            <a:endParaRPr lang="en-US" sz="86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защитника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орла расположен щит с всадником. Он побеждает дракона и показывает победу добра над злом, а также готовность отстаивать справедливость. Этот образ связан с исторической традицией и героическим характером герба.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официальности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нужен не только для красоты. Его ставят на официальных печатях, вывесках и важных документах, чтобы подчеркнуть государственный статус и уважение к законам страны. Так символ становится частью повседневной жизни.
</a:t>
            </a:r>
            <a:endParaRPr lang="en-US" sz="79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регионы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политический и культурный центр страны. Здесь находятся главные государственные учреждения, крупные музеи, университеты и транспортные узлы, поэтому город часто становится началом знакомства с Россией.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 — это часть государства со своими границами, городами, сёлами и органами управления. У каждого региона есть собственная история, природа, промыслы и важные места, которыми гордятся жители.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 — одна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много особенностей. На карте видно, как по-разному живут люди на севере, юге, в центре и на востоке России, хотя их объединяют общая история и гражданская принадлежность.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три взгляда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Неве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вырос на берегах Невы и с самого начала задумывался как город больших замыслов. Его улицы, проспекты и набережные создают ощущение открытого пространства и строгой красоты. По вечерам вода и огни делают город особенно выразительным.
</a:t>
            </a:r>
            <a:endParaRPr lang="en-US" sz="793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мосты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знаменитые мосты, каналы, дворцы и площади, которые напоминают о разных эпохах российской истории. Архитектура города помогает почувствовать связь между прошлым и настоящим без лишних слов.
</a:t>
            </a:r>
            <a:endParaRPr lang="en-US" sz="813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Санкт-Петербурге особенно много музеев, театров и культурных событий. Именно поэтому его называют культурной столицей: здесь искусство не отделено от жизни, а становится частью городского ритма и повседневных впечатлений.
</a:t>
            </a:r>
            <a:endParaRPr lang="en-US" sz="793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Россия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 Кремль напоминают о главных страницах истории России. Эти места узнают во всём мире, потому что они связаны с государством, традициями и важными событиями.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своей глубиной, чистой водой и величием. Это не только природное чудо, но и место, где особенно заметно богатство и уязвимость природы России.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вулканами, гейзерами и суровой красотой. Здесь природа выглядит особенно мощной, а ландшафты напоминают, насколько разнообразной может быть одна страна.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 объединяет древние города с храмами, кремлями и ремёслами. Поездка по этим местам помогает увидеть, как в России сохраняют историческую память.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привлекают высокими вершинами, чистым воздухом и яркими пейзажами. Они показывают, что в России рядом существуют разные природные миры и культуры.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водные объекты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и озёра показывают масштаб страны и её природное богатство: одни важны для транспорта, другие — для климата, воды и жизни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России важны не только своей величиной, но и ролью в природе, хозяйстве и жизни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года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любят за домашний уют, наряженную ёлку, подарки и ожидание чуда. Это праздник, который собирает семью за одним столом и помогает почувствовать начало нового этапа.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приходит как весёлое прощание с зимой. Люди пекут блины, ходят в гости, играют и радуются солнцу, которое становится заметнее с каждым днём.
</a:t>
            </a:r>
            <a:endParaRPr lang="en-US" sz="921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 — это день памяти, уважения и благодарности. В семьях вспоминают историю страны, говорят о подвиге людей и ценят мир, который был сохранён большой ценой.
</a:t>
            </a:r>
            <a:endParaRPr lang="en-US" sz="913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России соединяют радость встречи, семейные традиции и уважение к прошлому. Через них дети и взрослые чувствуют себя частью одной общей истории.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символы культуры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стала одним из самых узнаваемых образов России. Её форма и роспись показывают народную любовь к ярким цветам, простым линиям и доброй, понятной символике.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напоминает о традиции семейного чаепития. Он связан не только с напитком, но и с долгими разговорами, встречами гостей и тёплой домашней атмосферой.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легко узнаётся по золотистому фону, красным и чёрным узорам. Этот декоративный стиль украшает посуду, игрушки и сувениры, сохраняя связь с народным искусством.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узоры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 и народный костюм отражают праздничный облик русской культуры. Орнаменты, ткань и цвета передают региональные особенности, мастерство и уважение к традиции.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символы часто показывают на выставках, в музеях и на школьных праздниках. Они помогают увидеть культуру России не только в книгах, но и в вещах, которые можно рассмотреть.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 начинается с простых и сытных блюд, которые хорошо подходят для семейного обеда. Щи, каша, блины и пироги знакомы многим с детства и часто вызывают ощущение домашнего тепла.
</a:t>
            </a:r>
            <a:endParaRPr lang="en-US" sz="908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занимает особое место за столом. Его подают после еды или во время долгих разговоров, а рядом ставят угощение, чтобы гостям было удобно и приятно оставаться вместе.
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в России принято встречать внимательно и с уважением. Угощение, забота и добрые слова показывают, что человек пришёл не случайно, а в дом, где ему рады.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гостеприимство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и Толстого стали частью школьного чтения и мировой культуры. Их книги помогают понять характер русской литературы: внимание к человеку, языку и нравственным вопросам.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в России особенно развились театр, балет и симфоническая музыка. Эти искусства прославили страну благодаря мастерству исполнителей, композиторов и сценическим традициям.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литература, музеи и театры продолжают сохранять культурную память. Они показывают, что искусство России живёт не только в прошлом, но и в современной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формируются в поступках, общении и совместной работе.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моём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это не только огромная территория, но и люди, традиции, язык, память и общие ценности. Когда мы знаем свою страну, уважаем её и заботимся о ней, Родина становится по-настоящему близкой.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2026-07-25T08:19:01Z</dcterms:created>
  <dcterms:modified xsi:type="dcterms:W3CDTF">2026-07-25T08:19:01Z</dcterms:modified>
</cp:coreProperties>
</file>