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Путь пищи в организме человека
</a:t>
            </a:r>
            <a:endParaRPr lang="en-US" sz="3614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движется через органы пищеварения, обеспечивая организм питательными веществами.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пищеварение и зачем оно нужно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превращает пищу в питательные вещества для энергии, роста и восстановления организма, развиваясь с возрастом и адаптируясь к рациону.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полость: начало пищеварения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измельчают пищу механически, облегчая дальнейшее переваривание. Этот этап важен для эффективного усвоения питательных веществ.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содержит фермент амилазу, который расщепляет углеводы на простые сахара. Язык формирует комок и направляет его в глотку для проглатывания.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Глотка и пищевод: транспортировка пищи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Перистальтика — двигатель процесса
</a:t>
            </a:r>
            <a:pPr algn="ctr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глотки и пищевода сокращаются волнообразно, перемещая пищу к желудку быстро и безопасно. Это предотвращает попадание пищи в дыхательные пути.
</a:t>
            </a:r>
            <a:endParaRPr lang="en-US" sz="969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прохождения пищи
</a:t>
            </a:r>
            <a:pPr algn="ctr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пищевод занимает около 5-7 секунд, что обеспечивает скоординированную работу мышц и безопасность дыхательных путей.
</a:t>
            </a:r>
            <a:endParaRPr lang="en-US" sz="10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Желудок: расщепление и обеззараживание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разбор белков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Желудочный сок содержит пепсин и соляную кислоту, которые расщепляют белки до более простых соединений для усвоения.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микробов и перемешивание пищи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Кислая среда уничтожает большинство бактерий и вирусов. Мышечные сокращения желудка перемешивают пищу, превращая её в однородную массу — химус.
</a:t>
            </a:r>
            <a:endParaRPr lang="en-US" sz="11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по физиологии пищеварения,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прохождения пищи по отделам ЖКТ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с разным составом задерживается в отделах ЖКТ по-разному, влияя на эффективность усвоения.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времени прохождения помогает выбрать оптимальную диету для здорового пищеварения.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кишечник: основное место переваривания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кишечник достигает длины 5-6 метров, начинается с двенадцатиперстной кишки, где смешиваются ферменты и желчь для расщепления питательных веществ.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происходит окончательное переваривание белков, жиров и углеводов до простых форм, необходимых для всасывания в организм.
</a:t>
            </a:r>
            <a:endParaRPr lang="en-US" sz="11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поджелудочной железы и печени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— источник ферментов
</a:t>
            </a:r>
            <a:pPr algn="ctr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Выделяет амилазу, липазу и протеазы, которые помогают расщеплять углеводы, жиры и белки. Без неё пищеварение значительно ухудшается.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производит желчь для жиров
</a:t>
            </a:r>
            <a:pPr algn="ctr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Желчь эмульгирует жиры, облегчая их расщепление и всасывание. Печень играет ключевую роль в эффективном усвоении жиров и обмене веществ.
</a:t>
            </a:r>
            <a:endParaRPr lang="en-US" sz="1060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питательные вещества и их функции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важные роли углеводов, белков, жиров, витаминов и минералов для жизни и роста организма.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Сбалансированный рацион обеспечивает все необходимые вещества для здоровья и развития.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525" y="1336056"/>
            <a:ext cx="3800400" cy="3321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питательных веществ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037013" y="17480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Ворсинки и микроворсинки тонкого кишечника увеличивают площадь для всасывания, помогая аминокислотам и сахарам проникать в кровь.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37013" y="30784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ворсинок транспортируют питательные вещества по организму, обеспечивая клетки необходимой энергией и строительными материалами.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кишечник: всасывание воды и формирование каловых масс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кишечник длиной около 1,5–2 метров завершает процесс всасывания воды, что помогает концентрировать пищеварительные остатки в плотную массу — кал. Вода возвращается в организм для поддержания водного баланса.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соли, такие как натрий и калий, также всасываются в толстом кишечнике, обеспечивая важные функции организма, включая поддержание кислотно-щелочного равновесия и работу нервных клеток.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бактерии расщепляют клетчатку, синтезируют витамины К и группы В, оказывают положительное влияние на пищеварение и укрепляют иммунную защиту организма в подростковом возрасте.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Микрофлора кишечника: роль полезных бактерий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микрофлоры и здоровье кишечника
</a:t>
            </a:r>
            <a:pPr algn="ctr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бактерии, такие как лактобактерии и бифидобактерии, поддерживают баланс микрофлоры. Они препятствуют размножению вредных микроорганизмов, поддерживая нормальную работу пищеварительной системы и укрепляя иммунитет подростков.
</a:t>
            </a:r>
            <a:endParaRPr lang="en-US" sz="831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витаминов микроорганизмами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Кишечные бактерии способствуют синтезу витаминов группы В и витамина К, необходимых для нормального обмена веществ и свертываемости крови. Нарушение микрофлоры может привести к дефициту этих важных веществ.
</a:t>
            </a:r>
            <a:endParaRPr lang="en-US" sz="91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микрофлоры при пищеварении клетчатки
</a:t>
            </a:r>
            <a:pPr algn="ctr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микроорганизмы расщепляют пищевую клетчатку, не перевариваемую ферментами человека. Этот процесс способствует образованию короткоцепочечных жирных кислот, поддерживающих здоровье кишечной стенки и стимулирующих иммунную систему.
</a:t>
            </a:r>
            <a:endParaRPr lang="en-US" sz="8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пищеварения: нервная и гормональная системы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нервная система контролирует секрецию пищеварительных ферментов и координирует сокращения гладкой мускулатуры кишечника для продвижения пищи и её переваривания.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гастрин стимулирует выработку желудочного сока и усиливает моторику желудка, что улучшает процесс расщепления белков и подготовку пищи к дальнейшему перевариванию.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Секретин регулирует выделение поджелудочной жидкости и желчи, улучшая переваривание жиров и нейтрализуя кислотность содержимого желудка в тонком кишечнике.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состояние и стресс могут влиять на аппетит, а также замедлять или ускорять пищеварительные процессы, отражаясь на общем состоянии здоровья подростков.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движения пищи: схема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и основные функции каждого отдела пищеварительной системы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публикации по пищеварению,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состава пищи на процесс пищеварения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переваривания зависит от особенностей пищи: лёгкие углеводы усваиваются быстрее, а жиры требуют значительно больше времени.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замедленное переваривание жиров требует особого внимания при составлении рациона подростков для сохранения здоровья.
</a:t>
            </a:r>
            <a:endParaRPr lang="en-US" sz="11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воды в пищеварении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растворяет питательные вещества и облегчает их транспорт через стенки кишечника, обеспечивая эффективное всасывание и распределение по организму.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жидкости замедляет движение пищи по кишечнику, увеличивая риск запоров и нарушений пищеварительного комфорта у подростков.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выпивать минимум 1,5 литра жидкости в день, включая воду, супы и напитки, чтобы поддерживать нормальную работу пищеварительной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4902" y="1237825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Пищеварительные расстройства у подростков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5270513" y="183948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и 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распространены у подростков гастрит, запоры и пищевые отравления, чаще всего вызываемые нерегулярным питанием, избытком фастфуда и недостатком клетчатки.
</a:t>
            </a:r>
            <a:endParaRPr lang="en-US" sz="1266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270513" y="316983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рекомендации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Важными мерами профилактики являются соблюдение режима питания, включение в рацион овощей и фруктов, а также регулярное мытьё рук для предотвращения инфекций.
</a:t>
            </a:r>
            <a:endParaRPr lang="en-US" sz="1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питательных веществ вызывает задержку роста и снижает энергию, негативно влияя на развитие подростков и их физическую активность.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железа может привести к анемии, проявляющейся слабостью и быстрой утомляемостью, что снижает общую работоспособность.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питания и общего здоровья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потребление сахара повышает риск ожирения и развития хронических заболеваний, включая сахарный диабет у подростков.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и здоровая пищеварительная система способствуют гармоничному развитию клеток, иммунитету и общей жизнедеятельности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ЗОЖ: советы для хорошего пищеварения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режим приёмов пищи и включайте в ежедневный рацион овощи, фрукты, злаки и достаточное количество воды для поддержания здоровья пищеварения.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Ограничивайте фастфуд и сладкие напитки; физическая активность помогает улучшить моторику кишечника и укрепляет общие защитные силы организма.
</a:t>
            </a:r>
            <a:endParaRPr lang="en-US" sz="11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и значение пищеварения: ключ к здоровью подростков
</a:t>
            </a:r>
            <a:endParaRPr lang="en-US" sz="501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процесса пищеварения помогает заботиться о рационе и здоровье, обеспечивая необходимую энергию, рост и укрепление иммунитета в подростковом возрасте.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2026-05-08T02:50:37Z</dcterms:created>
  <dcterms:modified xsi:type="dcterms:W3CDTF">2026-05-08T02:50:37Z</dcterms:modified>
</cp:coreProperties>
</file>