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082" y="339900"/>
            <a:ext cx="3545387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 английском языке: основа темы для 9 класса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-ing, которая работает как существительное и обозначает действие.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герундий в школе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герундий в школе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часто встречается в упражнениях, текстах и разговорных фразах. Он помогает правильно строить предложения после like, enjoy, avoid, finish, mind и после предлогов, а также увереннее выбирать между -ing и to + verb без ошибок в 9 классе.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9063" y="1926628"/>
            <a:ext cx="27037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325" y="1926628"/>
            <a:ext cx="231750" cy="309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герундия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образуется с окончанием -ing, но в предложении ведёт себя не только как глагол. Он может называть действие, занятие или привычку, как обычное существительное.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герундий сохраняет идею процесса: swimming, reading, drawing. В примерах он обозначает не предмет, а само действие, которое можно представить как занятие или вид деятельности.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может быть подлежащим, дополнением или частью устойчивого выражения. Поэтому одна и та же форма -ing в разных предложениях выполняет разные функции и помогает строить точные фразы.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-ing может выполнять несколько грамматических ролей, и это важно распознавать в тексте.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герундия в предложении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не имеет одной-единственной роли: его значение зависит от позиции и соседних слов.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герундий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-ing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базовое правило простое: к основе глагола присоединяется окончание -ing. Так появляются формы playing, reading, studying, которые в английском языке очень часто используются в речи и письме.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немое e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заканчивается на немое e, оно обычно не пишется перед -ing. Поэтому make превращается в making, а write — в writing. Это помогает сохранить естественное звучание слова.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Удваиваем согласную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словах с ударением на один слог часто удваивается последняя согласная. Например, sit становится sitting, а get — getting. Такое написание нужно запомнить по правилу.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y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оканчивается на y, буква y обычно остаётся без изменений. Поэтому study даёт studying, а carry — carrying. Важно смотреть именно на основу слова, а не только на окончание.
</a:t>
            </a:r>
            <a:endParaRPr lang="en-US" sz="11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получить форму герундия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основное правило образования формы -ing и частые орфографические изменения.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 и finish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enjoy и finish обычно используется форма на -ing. Например: I enjoy reading books; They finished doing homework. Эти глаголы требуют герундий по норме употребления, а не инфинитив.
</a:t>
            </a:r>
            <a:endParaRPr lang="en-US" sz="1191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Avoid и mind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avoid и mind тоже связываются с формой -ing. Сравните: She avoids eating late; Do you mind opening the window? Здесь герундий передаёт действие как объект отношения.
</a:t>
            </a:r>
            <a:endParaRPr lang="en-US" sz="1230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Suggest и consider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suggest и consider часто нужен герундий, когда речь идёт о предложении действия или обдумывании варианта. Примеры: He suggested going to the park; They considered moving earlier.
</a:t>
            </a:r>
            <a:endParaRPr lang="en-US" sz="1256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 и другие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keep также может сопровождаться -ing, когда речь идёт о продолжении действия: keep studying, keep trying, keep walking. Важно проверять словарь и запоминать типичную модель каждого глагола.
</a:t>
            </a:r>
            <a:endParaRPr lang="en-US" sz="114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после которых нужен герундий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ученики чаще всего видят герундий в фразах о хобби, свободном времени и школьных делах.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глаголы, после которых встречается герундий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группы связаны с интересами и повседневными действиями, поэтому их важно выучить в первую очередь.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языка; обобщённая частотность школьных примеров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после предлогов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после предлогов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единство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конструкциях предлог и -ing-форма работают вместе, поэтому между ними нельзя вставлять to. Это один из самых надёжных признаков герундия в предложении и частая проверка в упражнениях.
</a:t>
            </a:r>
            <a:endParaRPr lang="en-US" sz="1109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after finishing homework, before going to bed и by reading regularly звучат естественно и помогают описывать последовательность действий. Герундий делает выражение точным и грамматически правильным.
</a:t>
            </a:r>
            <a:endParaRPr lang="en-US" sz="110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особенно часто встречаются after, before, without, in, about, for и by. Они связываются с герундием в одно смысловое выражение, которое нужно узнавать целиком, а не по отдельным словам.
</a:t>
            </a:r>
            <a:endParaRPr lang="en-US" sz="110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всегда -ing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словом стоит предлог, дальше обычно идёт герундий, а не инфинитив. Это видно в сочетаниях after doing, before going, without saying, where предлог требует именно такую форму.
</a:t>
            </a:r>
            <a:endParaRPr lang="en-US" sz="11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и инфинитив: в чём разница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привычка важнее цели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ученики составили фразы о том, что им нравится делать после школы. После enjoy, like и avoid они выбрали формы на -ing: enjoy skating, avoid making mistakes. Здесь действие воспринимается как процесс, а не как цель.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to + verb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колонке появились фразы о планах и решениях. После want, decide, hope и plan использовался инфинитив: want to skate, decide to study, hope to win. Такая форма показывает намерение или будущий результат действия.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481060"/>
            <a:ext cx="5163300" cy="2460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перед пропуском подсказывают, какую форму выбрать: герундий или инфинитив. Таблица показывает самые частые школьные модели.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герундия и инфинитива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управляющее слово перед формой: одни глаголы требуют -ing, другие — to + verb.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герундий чаще всего появляется в упражнениях с глаголами и предлогами, а также в коротких правилах и диалогах.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герундий встречается чаще всего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стоит прежде всего отработать две самые частые позиции: после глаголов и после предлогов.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грамматики; значения условные, для учебного сравнения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удобно запоминать через три ключевые функции: подлежащее, дополнение и часть устойчивого выражения.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роли герундия помогают быстро распознавать его в предложении
</a:t>
            </a:r>
            <a:endParaRPr lang="en-US" sz="2325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 герундием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interested in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обычно переводится как «интересоваться чем-то» и запоминается целиком. После in используется форма на -ing: She is interested in drawing.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good at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показывает умение или сильную сторону. После at тоже ставится герундий: He is good at solving puzzles. Важно не заменять его инфинитивом.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forward to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фраза о приятном ожидании события. После to нужна форма на -ing: We are looking forward to the trip. Здесь to — часть выражения, а не показатель инфинитива.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trouble with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подчёркивает трудность или проблему. После with обычно используется герундий: She has trouble with remembering new words. Выражение часто встречается в школьных заданиях.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busy with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означает «быть занятым чем-то». После with употребляется герундий: He is busy with preparing for the test. Такие сочетания полезно учить как готовые модели.
</a:t>
            </a:r>
            <a:endParaRPr lang="en-US" sz="11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 в предложении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формы основан на слове, которое стоит перед пропуском, и на грамматическом правиле управления.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там, где нужно быстро вспомнить управление глагола или правило правописания основы слова.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с герундием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проблемная зона — выбор между -ing и to + verb; дальше по частоте идут орфографические ошибки.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ошибкам школьных работ; значения условные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 повседневных и школьных ситуациях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и на переменах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ребята обсуждают планы, кружки и любимые занятия. В таких разговорах легко услышать фразы вроде I like playing football или He enjoys drawing comics, потому что герундий помогает говорить о привычных увлечениях и свободном времени.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контрольной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тестами школьники часто повторяют слова и упражнения. Поэтому в учебных заметках и диалогах встречаются выражения вроде She keeps studying before tests и talking about going home, где герундий показывает действие, которое продолжается или повторяется.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 творческие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спортивной площадке, в кружке рисования или на репетиции герундий звучит особенно естественно. Он подходит для описания процесса: playing, drawing, practising. Такие примеры помогают связать грамматику с реальной школьной жизнью.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быстро выбрать нужную форму в упражнении и не перепутать герундий с инфинитивом.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Мини-справочник по герундию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 -ing зависит не от самого слова, а от окружения: предлога, управляющего глагола или готовой конструкции.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тему герундия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Узнать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запомните внешний признак герундия: окончание -ing. Это помогает быстро замечать форму в тексте и отличать её от обычного глагола.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Связать с правилами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отработайте две главные позиции: после предлогов и после специальных глаголов. Полезно сравнивать пары вроде enjoy doing и want to do.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Закрепить в упражнениях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правил переходите к коротким заданиям и примерам из текста. Чем чаще вы выбираете форму в контексте, тем увереннее распознаёте герундий.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Герундий: коротко о главном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помогает говорить о действии как о процессе, занятии или привычке. Если помнить про -ing, предлоги и управляющие глаголы, задания по теме становятся намного понятнее.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2026-05-31T12:53:51Z</dcterms:created>
  <dcterms:modified xsi:type="dcterms:W3CDTF">2026-05-31T12:53:51Z</dcterms:modified>
</cp:coreProperties>
</file>