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защита человека в опасных и чрезвычайных ситуациях
</a:t>
            </a:r>
            <a:pPr algn="l" indent="0" marL="0">
              <a:lnSpc>
                <a:spcPct val="90000"/>
              </a:lnSpc>
              <a:buNone/>
            </a:pPr>
            <a:r>
              <a:rPr lang="en-US" sz="18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грамотно, когда счёт идёт на минуты
</a:t>
            </a:r>
            <a:endParaRPr lang="en-US" sz="1856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ежедневно сталкиваются с дорогой, техникой, спортом и бытовыми рисками. Школьный курс учит вовремя распознавать угрозу, правильно вызывать помощь, безопасно эвакуироваться и оказывать первую помощь до прибытия специалистов.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вопросы безопасности изучаются в школе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ситуация возникает тогда, когда жизни, здоровью или имуществу человека уже что-то угрожает, даже если события ещё не приобрели массовый характер.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опасности бывают природными, техногенными, биологическими и социальными: от пожара и наводнения до инфекции, транспортной аварии или противоправных действий.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Чрезвычайная ситуация связана с аварией, катастрофой или бедствием и нарушает обычные условия жизни, требуя немедленного реагирования служб и людей на месте.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ситуация и чрезвычайная ситуация: различия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554043"/>
            <a:ext cx="8064000" cy="19329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распознавание признаков помогает принять меры до развития опасной ситуации.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курса ОБЗР для 10 класса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группы угроз есть ранние признаки, по которым опасность можно заметить заранее и снизить риск.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угроз и их характерные признаки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9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индивидуальной защиты и предметы первой готовности
</a:t>
            </a:r>
            <a:endParaRPr lang="en-US" sz="209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Телефон, который не подведёт
</a:t>
            </a:r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Заряженный мобильный телефон, фонарик и знание номера 112 часто важнее любой импровизации. В первые минуты ЧС именно связь позволяет быстро вызвать помощь, сообщить адрес и не потерять время на поиски нужных контактов.
</a:t>
            </a:r>
            <a:endParaRPr lang="en-US" sz="952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для выхода без суеты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Документы, вода, лекарства, зарядное устройство и простая аптечка должны лежать в доступном месте. Такой комплект особенно важен при эвакуации, когда каждая минута уходит на сбор самого необходимого и спокойный выход.
</a:t>
            </a:r>
            <a:endParaRPr lang="en-US" sz="966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школа как точки опоры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Исправный огнетушитель, схема эвакуации и список контактов близких создают базовую готовность к неожиданностям. Когда предметы первой необходимости заранее собраны, человек действует увереннее и реже теряется в стрессовой обстановке.
</a:t>
            </a:r>
            <a:endParaRPr lang="en-US" sz="91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обнаружении опасности и вызове помощи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любой угрозе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ОБЗР, 10 класс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значительная часть рисков связана с повседневной средой и транспортом.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профилактика быта, соблюдение ПДД и отказ от рискованного поведения.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частые причины несчастных случаев у подростков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дыма или огня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оцените обстановку и не поддавайтесь панике. Чем раньше вы заметите задымление, тем больше шансов быстро выйти из помещения и предупредить окружающих.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2495875" y="2061025"/>
            <a:ext cx="18165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о пожаре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Немедленно вызовите 101 или 112 и сообщите точный адрес, этаж, наличие людей внутри и, если известно, источник возгорания. Затем предупредите взрослых и соседей.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1142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выход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Двигайтесь ниже уровня дыма, прикрывая рот и нос влажной тканью. Не пользуйтесь лифтом, не открывайте горячие двери и не возвращайтесь за вещами.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52697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эвакуации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Соберитесь в установленном месте и не расходитесь до проверки присутствия всех людей. Если очаг небольшой и есть навыки, используйте огнетушитель только без риска для себя.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Пожар: первые действия и правила эвакуации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2250" y="1291100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5319" y="3055087"/>
            <a:ext cx="338513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Утечка газа и опасные химические вещества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газа, шипение, слабость и головокружение — сигналы, требующие немедленной реакции. В такой ситуации нельзя включать свет, пользоваться электроприборами или создавать источник искры.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утечки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Спички, зажигалки и даже краткое включение плиты могут спровоцировать взрыв. Нужно сохранять спокойствие, прекратить любые действия с электрооборудованием и быстро вывести людей из опасной зоны.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Никакого открытого огня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воздействии химических веществ пригодятся влажная повязка, закрытые окна и герметизация помещения. Если нужно покинуть зону заражения, двигайтесь с учётом направления ветра и вызовите экстренные службы.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химических паров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 на безопасное расстояние сообщите о происшествии взрослым и по номеру 112. Точный адрес, характер запаха и число пострадавших помогают спасателям действовать быстрее.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 службами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угроза паводка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Соберите документы, лекарства, воду и тёплые вещи заранее. Отключите электричество и газ, затем перейдите на безопасную высоту или в заранее определённое место.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усиливается ветер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создают деревья, стекло, кровля и плохо закреплённые предметы. Надёжнее всего находиться в капитальном здании, подальше от окон и открытых участков улицы.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Наводнение, шторм и сильный ветер: правила поведения
</a:t>
            </a:r>
            <a:endParaRPr lang="en-US" sz="2397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курса ОБЗР для 10 класса; ранжирование факторов — для учебной визуализации.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Опаснее всего сочетание нескольких факторов: спешки, отвлечения и уверенности, что «ничего не случится».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самоконтроль и внимательность, тем ниже вероятность травмы даже в сложной обстановке.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повышающие риск травм у подростков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быстро оцените сознание и дыхание пострадавшего, затем вызовите 112 и кратко сообщите адрес, число пострадавших и вид угрозы, чтобы помощь прибыла без задержки.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дышит, но без сознания, осторожно переведите его в устойчивое боковое положение. При подозрении на перелом или травму позвоночника избегайте лишних перемещений.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наружном кровотечении действуйте сразу: прижмите рану чистой салфеткой или повязкой, удерживайте давление и не снимайте пропитанные слои, если кровь продолжает идти.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 охлаждайте прохладной проточной водой 10–20 минут. Не наносите масла, кремы и не вскрывайте пузыри: задача первой помощи — не усугубить повреждение.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помощь: базовые приёмы до прибытия врачей
</a:t>
            </a:r>
            <a:endParaRPr lang="en-US" sz="2531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879187"/>
            <a:ext cx="4374900" cy="1743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номера экстренных служб в РФ; справочные материалы ОБЗР.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Номера служб нужно знать заранее, чтобы не тратить время в критической ситуации.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номера 112 и профильных служб ускоряет обращение за помощью и уменьшает потери времени при ЧС.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Экстренные службы и их номера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безопасное поведение начинается с дисциплины: нужно знать маршрут эвакуации, слушать указания взрослых, участвовать в тренировках и сохранять спокойствие при тревоге, не создавая давки.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на улице важны ежедневные привычки: аккуратное обращение с электричеством, плитой и химикатами, переход дороги только по правилам, а в темноте — использование световозвращающих элементов.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школе, дома и на улице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принятия решения в ЧС для школьника: от распознавания угрозы до вызова помощи и выбора безопасного действия.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при возникновении опасности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учебным рекомендациям ОБЗР; показатели отражают структуру семейной готовности.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заранее обсудить, кто что берёт, чтобы сборы шли без суеты и дублирования вещей.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полнее набор и чем понятнее распределение обязанностей, тем быстрее семья действует в первые минуты ЧС.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Подготовленность семьи к чрезвычайной ситуации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4100" y="1471725"/>
            <a:ext cx="147525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650" y="1481745"/>
            <a:ext cx="185700" cy="148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61650" y="3311907"/>
            <a:ext cx="185700" cy="1485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3550" y="3301887"/>
            <a:ext cx="168600" cy="168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сохранять спокойствие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дыхания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вдохи и выдохи помогают снизить паническую реакцию и вернуть внимание к ближайшему безопасному действию, а не к общей тревоге.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взрослому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сообщение учителю, родителю или спасателю сокращает время на поиск решения и помогает быстрее организовать помощь и эвакуацию.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954750" y="3686375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для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Уравновешенное поведение одного подростка часто снижает напряжение вокруг него и помогает окружающим перестроиться с паники на организованные действия.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98125" y="3686375"/>
            <a:ext cx="35292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 на маршруте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выбирает ближайший безопасный выход и действует по шагам, он меньше поддаётся растерянности и реже совершает ошибку.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в задымлённое помещение, прикосновение к оборванному проводу или попытка самостоятельно устранить серьёзную аварию часто приводят к новым травмам и задерживают спасение.
</a:t>
            </a:r>
            <a:endParaRPr lang="en-US" sz="1047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 и неверные решения на воде, льду, дороге или в транспорте: они создают угрозу не только для самого человека, но и для тех, кто пытается помочь.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Ложные сообщения о происшествии и попытки скрыть ЧС мешают работе служб, усиливают панику и могут стоить драгоценных минут, когда счёт идёт на жизнь.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 их последствия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ОБЗР; этапы представлены как учебная модель профилактического цикла.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работает лучше всего, когда правила не только изучены, но и регулярно отрабатываются в школе и дома.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системной профилактики риск повторяется; с ней опасность распознаётся раньше, а ошибки становятся менее вероятными.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профилактики безопасности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— это навык, который формируется заранее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сочетание знаний, тренировки и дисциплины делает поведение в ЧС надёжным. Если правила отработаны заранее, даже в сложной ситуации легче сохранить спокойствие и помочь другим.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2026-05-21T05:24:34Z</dcterms:created>
  <dcterms:modified xsi:type="dcterms:W3CDTF">2026-05-21T05:24:34Z</dcterms:modified>
</cp:coreProperties>
</file>