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— ровный уголок вокруг нас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Познакомимся с прямым углом и найдём его в обычных вещах.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углы рядом с нами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углы легко заметить дома и в школе: у стола, двери, окна, доски и тетради. Они помогают увидеть, как математика живёт в привычных предметах.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образуют две линии, которые выходят из одной точки и расходятся в разные стороны. Эта точка называется вершиной угла.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угла могут быть короткими или длинными. Главное не их длина, а то, как они расположены друг относительно друга.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бывают разными по размеру. Одни раскрыты широко, другие совсем немного, а некоторые выглядят очень аккуратно и ровно.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угол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прямой угол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 на букву Г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напоминает букву Г: одна сторона идёт вверх, другая — в сторону. Они встречаются ровно, без наклона и завитков.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уголок предметов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угол легко увидеть у книги, тетради, рамки или плитки. Его стороны стоят как стена и пол, словно всё очень аккуратно.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удобная мера для сравнения углов: прямой угол помогает быстро понять, где ровно, а где уже по-другому.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90°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математики, 2 класс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угол называют прямым, потому что его стороны образуют ровный поворот без наклона.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9981" y="1905053"/>
            <a:ext cx="164438" cy="26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6244" y="1905053"/>
            <a:ext cx="230213" cy="263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48281" y="1905053"/>
            <a:ext cx="164438" cy="263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углы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угол меньше прямого, он называется острым. Он как будто раскрыт чуть-чуть, словно осторожно заглядывает в тетрадь.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315295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стороны образуют ровный поворот, получается прямой угол. Это удобный ориентир: по нему легко сравнивать другие углы.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60321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Тупой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угол больше прямого, он называется тупым. Такой угол раскрыт шире, чем прямой, и сразу заметно отличается от него.
</a:t>
            </a:r>
            <a:endParaRPr lang="en-US" sz="12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прямой угол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проверять углы на бумаге и в окружающих предметах.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Угольник — помощник на уроке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Угольник — это школьный инструмент в форме треугольника. У него есть прямой угол, поэтому им удобно проверять, ровно ли построена фигура или линия.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часто используют вместе с линейкой. Угольник помогает рисовать аккуратные углы и делать чертежи чище, будто рисунок сам старается стать отличником.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квадрата и прямоугольника все четыре угла прямые. Поэтому эти фигуры легко узнать: у них ровные стороны и аккуратные уголки.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 прямоугольник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отличается тем, что все его стороны одинаковые. У прямоугольника стороны попарно равны, но углы тоже остаются прямыми.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фигуры часто встречаются в клетках, рамах, окнах и рисунках. Прямые углы делают их удобными и понятными.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9529" y="998354"/>
            <a:ext cx="277500" cy="246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6547" y="1957000"/>
            <a:ext cx="277500" cy="22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45441" y="2875588"/>
            <a:ext cx="277500" cy="27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4640" y="3837317"/>
            <a:ext cx="277500" cy="2466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в окружающем мире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3780892" y="93365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углы есть у дверей, окон, коробок и шкафов. Благодаря им предметы выглядят ровными и аккуратными, а пользоваться ими удобно.
</a:t>
            </a:r>
            <a:endParaRPr lang="en-US" sz="1149" dirty="0"/>
          </a:p>
        </p:txBody>
      </p:sp>
      <p:sp>
        <p:nvSpPr>
          <p:cNvPr id="14" name="Text 3"/>
          <p:cNvSpPr txBox="1"/>
          <p:nvPr/>
        </p:nvSpPr>
        <p:spPr>
          <a:xfrm>
            <a:off x="2968036" y="187998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прямые углы можно увидеть у доски, парты, тетради и учебников. Они помогают школьным вещам быть удобными для работы.
</a:t>
            </a:r>
            <a:endParaRPr lang="en-US" sz="1149" dirty="0"/>
          </a:p>
        </p:txBody>
      </p:sp>
      <p:sp>
        <p:nvSpPr>
          <p:cNvPr id="15" name="Text 4"/>
          <p:cNvSpPr txBox="1"/>
          <p:nvPr/>
        </p:nvSpPr>
        <p:spPr>
          <a:xfrm>
            <a:off x="2132213" y="2826297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постройках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 и архитекторы используют прямые углы, чтобы стены, окна и полки были ровными. Без них здания выглядели бы странно и криво.
</a:t>
            </a:r>
            <a:endParaRPr lang="en-US" sz="1149" dirty="0"/>
          </a:p>
        </p:txBody>
      </p:sp>
      <p:sp>
        <p:nvSpPr>
          <p:cNvPr id="16" name="Text 5"/>
          <p:cNvSpPr txBox="1"/>
          <p:nvPr/>
        </p:nvSpPr>
        <p:spPr>
          <a:xfrm>
            <a:off x="1294731" y="3772626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предметах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углы встречаются в кирпичах, коробках и многих других вещах. Их любят люди, потому что ровные формы легко складывать и ставить.
</a:t>
            </a:r>
            <a:endParaRPr lang="en-US" sz="114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74950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 линейку и проведи первую прямую линию — это будет одна сторона будущего угла. Линия должна быть ровной, без спешки, как аккуратная дорожка для карандаша.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построить прямой угол на бумаге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60003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приложи угольник к линии так, чтобы одна его сторона точно совпала с ней. Через вершину проведи вторую линию по другой стороне угольника — получится угол 90°.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475175" y="1197176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угольника нет, можно сравнить угол с уголком тетради, но затем всё равно проверить его инструментом. Так легче убедиться, что угол действительно прямой.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угол кажется прямым только на глаз, но при проверке угольником видно, что он чуть наклонён. Глаз любит ошибаться, особенно когда линия торопливая.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работе с углом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 и так: ребёнок прикладывает угольник, но не совмещает его стороны с линиями рисунка. Из-за этого прямой угол сразу «убегает» в сторону.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ошибка — вершина угла получается не в одной точке. Тогда стороны будто встречаются, но на самом деле угол построен неточно и его трудно назвать правильно.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запутаться, лучше каждый раз смотреть на вершину, стороны и проверку угольником. Если всё совпало, значит, угол найден верно.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239923"/>
            <a:ext cx="2160577" cy="19116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375" y="1240598"/>
            <a:ext cx="2121584" cy="19102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55950" y="1240598"/>
            <a:ext cx="2121584" cy="19102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7525" y="1240598"/>
            <a:ext cx="2121584" cy="19102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прячется рядом с нами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80719" y="3317775"/>
            <a:ext cx="2013325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Буквы, которые умеют держать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 буквы Г и П: в их углах легко узнать прямой угол. Такие буквы выглядят особенно чётко и собранно, потому что их линии встречаются ровно, без наклона. Это хороший пример прямо на странице учебника.
</a:t>
            </a:r>
            <a:endParaRPr lang="en-US" sz="1095" dirty="0"/>
          </a:p>
        </p:txBody>
      </p:sp>
      <p:sp>
        <p:nvSpPr>
          <p:cNvPr id="11" name="Text 3"/>
          <p:cNvSpPr txBox="1"/>
          <p:nvPr/>
        </p:nvSpPr>
        <p:spPr>
          <a:xfrm>
            <a:off x="2539965" y="3317775"/>
            <a:ext cx="1976997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в клетку как карта углов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в клетку прямые углы видны почти на каждом шаге. Сами клетки похожи на маленькие аккуратные домики, а их края образуют ровные углы. Поэтому в такой тетради удобно чертить, считать и строить фигуры.
</a:t>
            </a:r>
            <a:endParaRPr lang="en-US" sz="1066" dirty="0"/>
          </a:p>
        </p:txBody>
      </p:sp>
      <p:sp>
        <p:nvSpPr>
          <p:cNvPr id="12" name="Text 4"/>
          <p:cNvSpPr txBox="1"/>
          <p:nvPr/>
        </p:nvSpPr>
        <p:spPr>
          <a:xfrm>
            <a:off x="4661540" y="3317775"/>
            <a:ext cx="1976997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Шахматная доска и плитка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шахматной доске клетки образуют строгие прямые углы, как будто они договорились стоять ровно. Похожий рисунок можно увидеть и на полу из плитки, где каждая плиточка подружилась с соседями под прямым углом.
</a:t>
            </a:r>
            <a:endParaRPr lang="en-US" sz="1146" dirty="0"/>
          </a:p>
        </p:txBody>
      </p:sp>
      <p:sp>
        <p:nvSpPr>
          <p:cNvPr id="13" name="Text 5"/>
          <p:cNvSpPr txBox="1"/>
          <p:nvPr/>
        </p:nvSpPr>
        <p:spPr>
          <a:xfrm>
            <a:off x="6783115" y="3317775"/>
            <a:ext cx="1976997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из коробок и рамок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Коробки, рамки, книжные полки и многие предметы вокруг нас тоже хранят прямые углы. Их удобно рисовать, складывать и ставить рядом друг с другом, потому что такие формы выглядят аккуратно и понятны с первого взгляда.
</a:t>
            </a:r>
            <a:endParaRPr lang="en-US" sz="114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21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прямой, острый и тупой угол
</a:t>
            </a:r>
            <a:endParaRPr lang="en-US" sz="2121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сравнение угла с прямым углом и помогает быстро назвать его вид.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08203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2950" y="1908203"/>
            <a:ext cx="2568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02100" y="1908203"/>
            <a:ext cx="256800" cy="256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прямой угол нужен в математике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Строить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помогает рисовать квадраты, прямоугольники и другие фигуры без перекосов. С ним легче сделать рисунок аккуратным и проверить, что стороны расположены правильно.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315295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Чертить точно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провести ровную линию или построить чертёж, прямой угол становится надёжной подсказкой. Он помогает не угадывать, а делать всё точно и красиво.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60321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клетчатую бумагу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клетчатой бумаге прямой угол встречается очень часто, поэтому его удобно использовать для задач, схем и рисунков. Без него клеточки были бы просто клеточками, а с ним — настоящими помощниками.
</a:t>
            </a:r>
            <a:endParaRPr lang="en-US" sz="12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листе в клетку прямые углы заметны сразу: линии клеток пересекаются ровно, как по линейке. Поэтому легче увидеть форму квадрата, прямоугольника и других фигур.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провести две линии по клеткам, получится аккуратный угол 90°. Это удобно для заданий, где нужно рисовать дома, ступеньки, схемы и простые узоры.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Клетчатая бумага помогает не сбиться с пути: каждая клеточка подсказывает направление. Так прямой угол становится почти невидимым помощником, который работает тихо, но очень старательно.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на клетчатой бумаге
</a:t>
            </a:r>
            <a:endParaRPr lang="en-US" sz="2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6206"/>
            <a:ext cx="4964700" cy="12023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2410738"/>
            <a:ext cx="4964700" cy="1246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2600" y="3688388"/>
            <a:ext cx="4964700" cy="12460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углы в жизни школьника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1285088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Парта, за которой всё ровно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легко найти прямые углы: у неё ровные стороны и аккуратные края. Именно поэтому тетрадь, учебник и пенал так удобно лежат на столе, не съезжая в разные стороны, как непослушные пуговицы.
</a:t>
            </a:r>
            <a:endParaRPr lang="en-US" sz="1055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5854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Классная доска и шкафы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Классная доска, шкафы и полки тоже часто имеют прямые углы. Они помогают хранить вещи и писать без наклона, а ещё делают класс похожим на аккуратно построенный домик из геометрии.
</a:t>
            </a:r>
            <a:endParaRPr lang="en-US" sz="1055" dirty="0"/>
          </a:p>
        </p:txBody>
      </p:sp>
      <p:sp>
        <p:nvSpPr>
          <p:cNvPr id="10" name="Text 3"/>
          <p:cNvSpPr txBox="1"/>
          <p:nvPr/>
        </p:nvSpPr>
        <p:spPr>
          <a:xfrm>
            <a:off x="273800" y="38857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тетрадь и окно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книги, тетради и окна можно увидеть одинаково ровные уголки. Когда ребёнок замечает их, математика становится ближе и понятнее: она живёт не только в учебнике, но и вокруг нас, почти на каждом уроке.
</a:t>
            </a:r>
            <a:endParaRPr lang="en-US" sz="1055" dirty="0"/>
          </a:p>
        </p:txBody>
      </p:sp>
      <p:sp>
        <p:nvSpPr>
          <p:cNvPr id="11" name="Text 4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всегда равен 90°. Его можно узнать по ровным сторонам и проверить угольником, как маленьким математическим охранником, который следит за точностью.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прямом угле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квадрата и прямоугольника все углы прямые. Поэтому эти фигуры легко узнать среди других: они выглядят аккуратно, словно их тщательно выровняли по линейке.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углы встречаются в книгах, окнах, столах и тетрадях. Чем чаще их замечать, тем легче понимать геометрию и строить ровные фигуры без лишних догадок.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для закрепления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16900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в 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Оглянись вокруг и найди предметы с прямыми углами: парту, книгу, доску, шкаф. Это помогает увидеть угол не только в учебнике, но и в настоящей жизни.
</a:t>
            </a:r>
            <a:endParaRPr lang="en-US" sz="1004" dirty="0"/>
          </a:p>
        </p:txBody>
      </p:sp>
      <p:sp>
        <p:nvSpPr>
          <p:cNvPr id="10" name="Text 3"/>
          <p:cNvSpPr txBox="1"/>
          <p:nvPr/>
        </p:nvSpPr>
        <p:spPr>
          <a:xfrm>
            <a:off x="2602476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угольником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Приложи угольник к найденному углу и посмотри, совпадают ли стороны. Если совпадают, угол прямой; если нет, значит, нужно искать дальше.
</a:t>
            </a:r>
            <a:endParaRPr lang="en-US" sz="1004" dirty="0"/>
          </a:p>
        </p:txBody>
      </p:sp>
      <p:sp>
        <p:nvSpPr>
          <p:cNvPr id="11" name="Text 4"/>
          <p:cNvSpPr txBox="1"/>
          <p:nvPr/>
        </p:nvSpPr>
        <p:spPr>
          <a:xfrm>
            <a:off x="4787915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Нарисовать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листе нарисуй квадрат и прямоугольник. Вспомни: у этих фигур все углы прямые, поэтому линии должны быть ровными и аккуратными.
</a:t>
            </a:r>
            <a:endParaRPr lang="en-US" sz="1004" dirty="0"/>
          </a:p>
        </p:txBody>
      </p:sp>
      <p:sp>
        <p:nvSpPr>
          <p:cNvPr id="12" name="Text 5"/>
          <p:cNvSpPr txBox="1"/>
          <p:nvPr/>
        </p:nvSpPr>
        <p:spPr>
          <a:xfrm>
            <a:off x="6973352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углы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 прямой угол рядом с острым и тупым. Так сразу видно, чем они отличаются, и запомнить их становится намного проще.
</a:t>
            </a:r>
            <a:endParaRPr lang="en-US" sz="100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 прямом угле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— это ровный угол в 90°, который легко узнать в школе, дома и на рисунке. Он помогает видеть порядок в геометрии и делать фигуры аккуратными.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2026-05-20T15:47:42Z</dcterms:created>
  <dcterms:modified xsi:type="dcterms:W3CDTF">2026-05-20T15:47:42Z</dcterms:modified>
</cp:coreProperties>
</file>