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«Мост Мирабо»: любовь, время и память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Аполлинера о чувствах, которые уносит время.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Аполлинер и «Le Pont Mirabeau»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Гийом Аполлинер стоял на границе символизма и модернизма, обновляя поэтический язык. «Le Pont Mirabeau» из книги «Alcools» связывает личную историю поэта, парижский мост и переживание разрыва.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моста: соединение и разрыв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сохраняет прямое значение городской постройки, но в стихотворении он становится знаком связи между людьми, которая не выдерживает испытания любовью и временем.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Неподвижный мост противопоставлен движению воды: это столкновение устойчивости и текучести передаёт борьбу между надеждой сохранить чувство и неизбежностью расставания.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образа моста закрепляет мысль о хрупкости отношений: связь возможна на мгновение, но не отменяет разъединения, которое приносит сама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пейзаж как основа лирического образа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городская деталь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Мирабо в Париже и Сена придают стихотворению конкретность и зримость. Читатель видит не абстрактный образ, а узнаваемое место с точной географической опорой.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пейзажа к символу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предметность не ограничивается описанием. Реальный пейзаж превращается в символ памяти и расставания, где частная история становится понятной любому читателю.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повтор удерживает целостность текста, а лирическое напряжение постепенно смещается от наблюдения к внутреннему подведению итогов.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нарастание мотива утраты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Рефрен стабилен, а мотив утраты усиливается к финалу; смысл движения — от чувства к философскому выводу.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Аполлинер Г. «Le Pont Mirabeau»; структурный анализ текста.
</a:t>
            </a:r>
            <a:endParaRPr lang="en-US" sz="106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 и роль рефрена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возвращение рефрена меняет оттенок смысла: сначала это воспоминание, затем — тихое наблюдение, а в конце — признание утраты.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напоминает песенную форму, поэтому стихотворение легко запоминается и звучит как медленный, печальный напев.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формула связывает строфы в единое целое и создаёт ощущение круга, из которого лирический герой не может выйти.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движение идёт не через событие, а через возвращение к одному и тому же переживанию, которое каждый раз воспринимается иначе.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пейзажа к философскому выводу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переходов в стихотворении «Мост Мирабо»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680906"/>
            <a:ext cx="486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9427" y="1653906"/>
            <a:ext cx="3645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времени в стихотворении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воспринимается как видимое течение времени: она движется постоянно и уносит с собой мгновения любви, не позволяя вернуть их в прежнем виде.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Необратимость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стихотворении не абстрактно. Оно ощущается как сила, которая спокойно и неизбежно меняет жизнь, оставляя человеку только память о прожитом.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Рефрен и строфическая повторяемость подчёркивают, что прошлое возвращается лишь в слове, тогда как сама жизнь идёт дальше и уже не повторяется.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интонация текста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сдержанно, без громких признаний. Благодаря этому его чувство звучит убедительно: оно не театрально, а внутренне пережито и глубоко личное.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слышны тоска, память и усталость, но отсутствует резкий драматизм. Спокойный тон делает утрату ещё ощутимее, потому что она подана без внешнего нажима.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синтаксические конструкции, повтор и мягкая интонация создают эффект тихого монолога. Читатель словно слышит не декларацию, а доверительное размышление о прожитом.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образы превращаются в символы памяти, утраты и времени.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смысл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работают на одну тему: человеческое счастье непрочно, а память сохраняет лишь след чувства.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Г. Аполлинера «Le Pont Mirabeau»; перевод Н. Стрижевской.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Н. Стрижевской: сохранение поэтики оригинала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Н. Стрижевской точно передает сдержанную мелодику Аполлинера: короткие фразы, ясные образы и повторяют мысль о любви, которая не исчезает из памяти.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русский синтаксис и отсутствие книжной тяжеловесности помогают сохранить печальную интонацию оригинала, делая стихотворение выразительным и доступным для школьного чтения.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перевода французского текста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сохранить рефрен и ритмическую мягкость, не превращая повтор в механическое дублирование и не разрушая цельность композиции.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 постоянно выбирает между точностью и естественностью, чтобы передать простоту, лиризм и прозрачную эмоциональность стихотворения.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звуковая организация опирается на созвучия и плавность, поэтому буквальная передача часто звучит менее музыкально в русском 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распределение смысловых акцентов, а не количественный подсчет строк; перевод Н. Стрижевской поддерживает равновесие между образом, звуком и переживанием.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смысловых слоев оригинала и перевода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текста образуют повтор, пейзаж и утрата: именно их взаимодействие создает устойчивый эмоциональный и философский эффект.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схема по тексту «Le Pont Mirabeau» и переводу Н. Стрижевской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и звуковая организация стихотворения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начальных конструкций создает эффект напева: строка возвращается к уже сказанному и тем самым усиливает чувство неизбежности и тихой печали.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Созвучия и параллельные синтаксические ходы придают речи плавность, словно мысль движется вместе с течением реки, без резких остановок и интонационных разломов.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строки и простая ритмика делают текст близким к песенной форме, но не снижают его глубины: музыкальность служит смыслу, а не украшению.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перевод сохраняет мягкую акустику оригинала, благодаря чему личное переживание звучит сдержанно, доверительно и особенно убедительно для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эмоциональный тон от пейзажного наблюдения к философскому обобщению.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Строфическая динамика и развитие настроения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строф идет от конкретного любовного переживания к более общему выводу о времени и невозможности вернуть прошлое.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композиции стихотворения «Мост Мирабо» и перевода Н. Стрижевской
</a:t>
            </a:r>
            <a:endParaRPr lang="en-US" sz="9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такое двуплановое построение делает стихотворение Аполлинера современным: реальный Париж превращается в знак памяти, времени и внутреннего разрыва.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— конкретный пейзаж и философский символ — постоянно взаимодействуют в тексте.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наблюдение по стихотворению «Le Pont Mirabeau»
</a:t>
            </a:r>
            <a:endParaRPr lang="en-US" sz="9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как визуальный и смысловой центр текста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в стихотворении виден как конкретная парижская деталь, но одновременно он связывает два берега, которые уже не соединяют влюбленных, а только напоминают о прежней близости.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реальный городской объект становится знаком судьбы: его устойчивость противопоставлена человеческой непрочности, а изображение моста удерживает память о любви и расставании.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условная: она показывает не точные измерения, а доминирующее настроение каждой строфы в ходе чтения.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стихотворения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движется от памяти и надежды к тихой грусти и принятию утраты без резкого перелома.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аналитическая шкала по строфам стихотворения «Мост Мирабо»
</a:t>
            </a:r>
            <a:endParaRPr lang="en-US" sz="9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88421"/>
            <a:ext cx="378000" cy="3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82561"/>
            <a:ext cx="378000" cy="302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82561"/>
            <a:ext cx="378000" cy="302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для школьного анализа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смысл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увидеть, как личное чувство становится философским размышлением о времени, памяти и необратимости утраты.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система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Мост, река, ночь и рефрен образуют единое поле символов, в котором каждый предмет приобретает дополнительный смысл.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Н. Стрижевской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текст сохраняет музыкальность и ясность оригинала, поэтому позволяет анализировать не только содержание, но и звучание стихотворения.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ценность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для разбора в 11 классе: оно сочетает доступность восприятия с возможностью глубокого литературного анализа.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«Мост Мирабо»: память, любовь и течение времени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Аполлинера и перевод Н. Стрижевской показывают, как личная история становится общечеловеческим размышлением о памяти, расставании и неостановимом движении жизни.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2026-05-23T16:25:42Z</dcterms:created>
  <dcterms:modified xsi:type="dcterms:W3CDTF">2026-05-23T16:25:42Z</dcterms:modified>
</cp:coreProperties>
</file>