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окраины к центру: рождественский романс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камерного жанра от домашнего круга к культурной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— это лирическое произведение для голоса с сопровождением, где личное чувство звучит особенно близко. Рождественский романс сохраняет эту интимность, но наполняет ее зимними образами, мотивами дома, свечи, снега и ожидания светлого события.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и рождественская интонация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жанра в русской городской культуре XVIII–XIX веков
</a:t>
            </a:r>
            <a:endParaRPr lang="en-US" sz="2491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романс складывается на рубеже XVIII–XIX веков под влиянием европейской салонной песни, домашнего музицирования и городской лирики. Его естественной средой становятся дворянский салон и любительское пение.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романс выходит за пределы узкого круга слушателей и становится одной из самых узнаваемых форм лирического искусства. Его ценят за мелодичность, краткость и выразительную интонацию личного переживания.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и сезонные тексты усиливают эмоциональную насыщенность жанра. Благодаря им романс связывается с календарной традицией и превращается в культурно узнаваемый отклик на смену времени года.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как культурный сюжет русской литературы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праздник,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Рождество связано с семейным собранием, свечами, елкой, колядованием и надеждой на чудо. До революции именно этот праздник был главным зимним событием городской и дворянской культуры.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как часть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рождественского романса особенно важны окно, освещенный дом, заснеженная улица и путь к встрече или разлуке. Праздник здесь становится личным переживанием, поэтому бытовая сцена получает глубокий лирический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рождественского романса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и музыкальной традиции XIX–XX веков
</a:t>
            </a:r>
            <a:endParaRPr lang="en-US" sz="88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символика связывает личное переживание с привычными зимними образами.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напряжение создают ожидание, разлука и память: именно они делают текст эмоционально значимым.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романс долго считался «малым» жанром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иерархии XIX века романс уступал опере, симфонии и большой поэме, потому что казался слишком коротким, камерным и связанным с домашним исполнением.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воспринимали как жанр частной эмоциональной речи, а не как форму «высокого» искусства. Однако именно краткость позволяла романсовой интонации быть предельно точной и выразительной.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быстро откликался на перемены в культуре и быте, поэтому оставался живым и узнаваемым. Он легко переходил из салона в городскую среду и менял круг слушателей.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тема помогала жанру выйти за пределы бытового разговора. Праздничный сюжет придавал личному чувству более широкий культурный и символический смысл.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рождественского романса к культурному центру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историческая последовательность расширения аудитории и форм исполнения жанра.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и поэтика XIX 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романс связан с романтизмом и лирической поэзией XIX века. Оба искусства сосредоточены на внутреннем мире человека, его одиночестве, тоске, памяти и стремлении к недостижимому счастью.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ночь в такой поэтике становится временем признания и тихого духовного перелома. Внешне почти ничего не происходит, но чувство меняется, и именно это движение составляет художественный центр текста.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романс можно понимать как музыкальный эквивалент лирического стихотворения. Он передает не событие, а состояние души, усиленное мелодией, паузой и интонацией.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999" y="1576525"/>
            <a:ext cx="3769003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рождественского романса и их смысл
</a:t>
            </a:r>
            <a:endParaRPr lang="en-US" sz="2364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в рождественском романсе почти всегда получает символическое значение.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строится на соединении повседневной детали и духовного смысла, поэтому текст звучит просто, но многослойно.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поэтике рождественского романса в русской литературе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зимний пейзаж как эмоциональная сцена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снег, фонари, тишина улиц и замерзшие окна создают узнаваемый хронотоп рождественского романса. Город здесь не просто фон: он подчеркивает одиночество и ожидание встречи.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выразительным такой образ становится в литературе конца XIX века, когда городской пейзаж начинает передавать не только внешнюю среду, но и внутреннее состояние героя.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жанра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структурная интерпретация по материалам обзора жанра в русской литературе и музыкальной культуре.
</a:t>
            </a:r>
            <a:endParaRPr lang="en-US" sz="67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чувства в романсах часто разворачивается в пределах одного вечера, поэтому даже короткий текст создает напряженную внутреннюю драму.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приходится на переживание чуда, а не на внешнее событие; затем эмоция мягко переходит к примирению.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850" y="3645496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связи слова и музыки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задает сюжет и образный ряд: разлуку, ожидание, память о прошлом, домашнее тепло и тихую надежду на светлое событие.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переживание ощутимым: она усиливает интонацию признания, придает словам мягкую протяжность и помогает сохранить камерность жанра.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строится на исповедальности: речь звучит как обращение к близкому человеку, а не как отвлеченное рассуждение о празднике.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тема придает тексту дополнительную глубину: свет, тишина и колокольный звон связывают частное переживание с религиозной традицией.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Духовный смысл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и интонационные возвраты создают ощущение кругового движения времени, что особенно соответствует праздничному и зимнему настроению.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жанра в XIX веке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оказался близок горожанам и дворянской публике, потому что его короткая форма, ясная интонация и камерное исполнение не требовали специальной подготовки слушателя.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тема делала романс особенно значимым, поскольку объединяла семью, веру и городской праздник, превращая личное переживание в общую культурную речь.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легко входил и в частный домашний круг, и в публичное пространство: его пели в салонах, на музыкальных вечерах и позднее в концертных залах.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рождественского романса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русской романсовой традиции.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периодизация показывает, как жанр менял среду и способы существования, сохраняя лирическую основу и праздничную символику.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переживал смену публичных форм, но не утратил главного: камерной интонации и рождественской образности.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эпоха и изменение рождественской традиции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сюжеты в публичной культуре становятся менее заметными, а прежняя рождественская символика вытесняется из официального пространства.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зимним праздником постепенно становится Новый год; при этом мотивы дома, света и ожидания сохраняются в песенной среде.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XX века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не исчезает, но чаще существует в камерном и частном исполнении, где важнее эмоциональная интонация, чем религиозный сюжет.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советский период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сказочность и семейное единство продолжают жить в массовой культуре, подготавливая возвращение интереса к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современного возрождения интереса к жанру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оценка по материалам обзора культурного возрождения романса.
</a:t>
            </a:r>
            <a:endParaRPr lang="en-US" sz="84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сближение жанра с цифровой средой: записи позволяют услышать романс вне концертного зала и вне строгих календарных рамок.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поддерживают и память о традиции, и удобство новых каналов распространения; жанр остается актуальным благодаря сочетанию привычного и современного.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 у зимнего окна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зале голос звучит почти шепотом, и эта сдержанность важнее громкости. Слушатель слышит не демонстрацию мастерства, а доверительный разговор, в котором зимний вечер становится временем признания и ожидания.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ноты и старинный интерьер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романса легко складывается из деталей: свеча дает теплый свет, нотная тетрадь напоминает о домашнем музицировании, а старинный интерьер усиливает ощущение памяти. Такая обстановка помогает почувствовать жанр как часть живой традиции.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Камерная сцена и близость к слушателю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камерной сцене особенно заметны пауза, дикция и дыхание фразы. Исполнитель не отделяет себя от аудитории: он создает пространство тихой беседы, где рождественская тема воспринимается как личное обращение к каждому.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рождественский романс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жанр остается понятным старшеклассникам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короток и ясен по композиции, поэтому его легко анализировать: в небольшом тексте хорошо видны тема, мотивы, образная система и движение чувства.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о переживаниях, которые понятны современному подростку: одиночество, надежда, память, ожидание встречи, страх утраты и потребность в доме.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увидеть связь между личным и историческим: частное чувство в нем включено в культурный ритуал, а не существует само по себе.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литературы это удобный материал, потому что романс соединяет поэзию, музыку и традицию и учит читать эмоцию как художественный смысл.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 рождественский романс в XXI веке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традиция удерживает жанр в современной культуре через память, символику и новые каналы исполнения.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Романс, который не теряет голоса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романс прошел путь от домашнего исполнения к устойчивому культурному символу. Его сила — в соединении памяти, музыки и лирического чувства, которое по-прежнему звучит современно.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2026-05-20T02:33:13Z</dcterms:created>
  <dcterms:modified xsi:type="dcterms:W3CDTF">2026-05-20T02:33:13Z</dcterms:modified>
</cp:coreProperties>
</file>