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jpe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jpe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jpe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значение и происхождение — ключевые темы
</a:t>
            </a:r>
            <a:endParaRPr lang="en-US" sz="332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пресмыкающихся: их разнообразие, история и значение в природе.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пресмыкающихся: начало наземной жизни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появились около 320 миллионов лет назад, происходя от четвероногих стегоцефалов. Они диверсифицировались в четыре основных отряда и освоили новые наземные экосистемы, адаптируясь к изменению климата и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характеристики пресмыкающихся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класса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включают четыре отряда: ящерицы, змеи, черепахи и крокодилы. Каждый из них имеет уникальные морфологические и поведенческие особенности, которые отличают их в природе.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описано около 10 500 видов пресмыкающихся. Это свидетельствует о высокой адаптивности к различным средам обитания и способах жизни в природе.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оплодотворение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сухая кожа с роговой чешуёй, защищающая от испарения. Они обладают внутренним оплодотворением и способны откладывать яйца с плотной оболочкой.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регуляция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эктотермы, их температура зависит от окружающей среды. Такая физиология влияет на их поведение и активность в разные периоды суток и года.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защитные покровы пресмыкающихся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чешуи — защита и сохранение влаги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из кератина предотвращает испарение влаги и служит барьером от механических повреждений, что позволяет пресмыкающимся выживать в жарких и сухих условиях.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 черепах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состоит из сросшихся костей и роговых пластин, обеспечивая надёжную защиту от хищников и внешних воздействий.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Бронированная кожа крокодилов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крокодилов покрыта толстыми защитными пластинами, которые выполняют функцию прочного доспеха, позволяя им безопасно существовать в воде и на суше.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Автофагия у ящериц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способны сбрасывать хвост при опасности — он отвлекает хищника, позволяя сбежать, а затем хвост постепенно восстанавливается.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приспособления к жизни на суше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Плотная, покрытая чешуёй кожа помогает сохранять влагу, что существенно снижает риски обезвоживания в сухой среде.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лёгких и утрата наружных жабр обеспечили дыхание атмосферным воздухом, что стало ключом к успешной жизни вне воды.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 яйца с кожистой оболочкой позволили развиваться потомству на суше без необходимости возвращаться в воду.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пресмыкающихся
</a:t>
            </a:r>
            <a:endParaRPr lang="en-US" sz="279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спаривания до взросления молодняка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продолжительность жизни пресмыкающихся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развития, в которой зародыш формируется и развивается внутри яйца с твёрдой или кожистой оболочкой.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Вылупившийся молодой организм, который начинает жить самостоятельно, осваивается в окружающей среде и быстро растёт.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могут жить до 100 лет, крокодилы — 40-70, змеи и ящерицы обычно доживают до 15-30 лет.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рептилия, способная к размножению и выполнению своих функций в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 пресмыкающихся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эктотермы, пресмыкающиеся зависят от температуры окружающей среды для поддержания жизненных функций.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животные прячутся в тени или используют норы для охлаждения, регулируя дневную активность.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согревания они принимают солнечные ванны, расположившись на открытых камнях или под прямыми лучами солнца.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ареалы пресмыкающихся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змеи обитают в сухих пустынях и степях, приспосабливаясь к экстремальным температурным колебаниям и дефициту воды.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Игуаны чаще всего встречаются на деревьях влажных тропиков Центральной и Южной Америки, где они находят пищу и защиту.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болотные экосистемы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и крокодилы живут в пресных и солёных водоёмах, используя водную среду для охоты и размножения.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змеи обитают на горных склонах, выдерживая более прохладные температуры и меняющийся климат.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пресмыкающихся в пищевых цепях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— активные хищники, питаются грызунами, птицами и иногда другими змейками, регулируя популяции мелких животных.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ящериц охотятся на насекомых, некоторые виды переходят к растительной пище в зависимости от сезона.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различаются по питанию: сухопутные травоядные, в то время как водные виды являются всеядными и гибко питаются.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служат как хищниками, так и добычей, поддерживая баланс экосистем и разнообразие видов в пищевых сетях.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и ареалы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покрытие и исключения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обитают почти на всех континентах, за исключением Антарктиды, из-за суровых климатических условий. Их широко встречают в разнообразных биотопах — от тропиков до умеренных широт.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видовое разнообразие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многообразие сконцентрировано в тропических и субтропических регионах, где тёплый климат поддерживает их активность. В более холодных зонах доминируют отдельные виды, способные впадать в спячку.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способы защиты пресмыкающихся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 небес: хищные птицы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птицы, как орлы и соколы, являются опасными врагами пресмыкающихся, охотясь на них с воздуха. Они способны заметить добычу издалека и быстро нападать, используя остроту зрения и силу когтей.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Млекопитающие-преследователи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Еноты и сурикаты часто охотятся на пресмыкающихся, используя ловкость и умение проникать в укрытия. Их охота напоминает командную работу, особенно в местах, где пресмыкающиеся обитают группами.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от крупных насекомых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крупные насекомые, например муравьи и осы, атакуют мелких пресмыкающихся, особенно молодых особей, защищая свою территорию или добычу. Эта опасность требует быстрой реакции и защитных механизмов.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стратегии пресмыкающихся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механизмы — изменение окраски у хамелеонов для маскировки, ядовитость у определённых змей, крепкий панцирь у черепах и способность ящериц сбрасывать хвост для отвлечения хищника.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трети всех видов пресмыкающихся включены в Красную книгу, что указывает на высокую степень уязвимости. Основные причины — утрата среды обитания и загрязнение окружающей среды.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пресмыкающихся находятся под угрозой исчезновения из-за антропогенных факторов.
</a:t>
            </a:r>
            <a:endParaRPr lang="en-US" sz="1594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для человека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крокодилов и питонов широко используется для изготовления одежды, обуви и аксессуаров, обладающих прочностью и уникальным дизайном.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декоративных целях пресмыкающихся содержат как домашних питомцев, а их образ часто встречается в искусстве, символизируя силу, мудрость и загадочность.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медицине некоторых культур препараты на основе яда или тканей рептилий применяют для лечения различных заболеваний и укрепления здоровья.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 культуре и мифологии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кобра символизировала власть и защиту, изображалась на царских коронах и амулетах.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крокодила в африканских культурах символизирует могущество и связь с водной стихией, а рептилии часто украшают эмблемы и кинообраз в современности.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фольклоре змей Горыныч — трехголовое чудовище, символизирующее опасность и испытания героев.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китайской мифологии дракон ассоциировался с удачей, силой и властью, часто присутствовал в народных сказаниях и праздниках.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современные исследования пресмыкающихся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— начальные исследования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систематический анализ влияния климата на ареалы пресмыкающихся и их адаптаций к условиям среды.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биотехнологии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компонентов змеиного яда в медицине для создания новых лекарств и противоядий.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охранные программы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сохранению редких видов, создание заповедников и мониторинг популяций при поддержке IUCN.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изучение физиологии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терморегуляции и механизмам сохранения влаги у рептилий в условиях засушливого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пресмыкающихся по видам и регионам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богатство локализовано в тропиках Южной Америки, Индонезии и Африки, что связано с благоприятными климатическими и экологическими условиями.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пресмыкающихся сосредоточено преимущественно в зонах с высокой температурой и влажностью, что способствует высокой активности и адаптивным возможностям.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Reptile Assessment,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особенности и рекорды пресмыкающихся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Гекконы — мастера сцепления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Гекконы способны лазить по вертикальным и даже гладким поверхностям благодаря микроскопическим ворсинкам на лапках. Это уникальное приспособление позволяет им быстро убегать от хищников.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Анаконда — гигант среди змей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Анаконда — самая массивная змея в мире, достигающая массы до 250 кг. Она охотится на крупную добычу, включая капибар и даже крокодилов, используя мощные мышцы.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черепаха — герой засухи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черепаха способна выживать месяцами без пищи и воды, аккумулируя влагу в организме и снижая обмен веществ в период засухи.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— мастера изменения цвета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окраску для общения и маскировки. Благодаря уникальным клеткам-хроматофорам они выражают настроение, зону опасности или привлекают партнёров.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пресмыкающихся в домашних условиях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комфортного содержания необходимо поддерживать оптимальную температуру в террариуме — от 25 до 30 градусов Цельсия, чтобы обеспечить нормальную активность питомцев.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требует регулярности и разнообразия: насекомые для ящериц, специализированные смеси или мясо для змей, с учётом диетических потребностей каждого вида.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санитарные меры и профилактику болезней у пресмыкающихся, включая регулярную влажность и чистку террариума, чтобы избежать инфекций.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роль, происхождение и сохранение пресмыкающихся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играют ключевую роль в экосистемах благодаря своим адаптациям и древнему происхождению. Их сохранение требует осознания важности защиты и поддержки видов, находящихся под угрозой.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2026-05-09T12:56:38Z</dcterms:created>
  <dcterms:modified xsi:type="dcterms:W3CDTF">2026-05-09T12:56:38Z</dcterms:modified>
</cp:coreProperties>
</file>