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характеристики планет земной группы: обзор и актуальность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свойств Меркурия, Венеры, Земли и Марса для понимания планетной эволюции.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земного типа сформировались 4,6 миллиарда лет назад в составе внутренней части Солнечной системы. Их каменистая структура и металлические ядра отличают их от газовых гигантов. Технологический прогресс помог детально изучить их физические параметры.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классификация планет земной группы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земной группы характеризуются плотной структурой с металлическим ядром и твердой поверхностью, что отличает их от газовых гигантов.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плотность варьируется от 3,9 до 5,5 г/см³, а диаметры не превышают примерно 13 000 км, что отражает относительно малые размеры и массы.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химические элементы включают кремний, кислород, магний и железо, формирующие основу минерального состава планет.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выделения планет земного типа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слои 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планета земной группы обладает слоистой структурой: металлическое ядро, силикатная мантия и тонкая кора. Диаметры ядер сильно различаются между планетами.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коры и масса ядра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коры колеблется от 5 до 70 км у Земли, у других планет она либо меньше, либо достигает 50 км. Масса ядра оценивается с помощью сейсмических и гравитационных исследований.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строение: сравнение ядер, мантии и коры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массы и диаметров планет позволяют сравнить их размерные масштабы и массу. Земля — крупнейшая по размеру и массе, Меркурий — самая маленькая.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выделяется среди земных планет наибольшей массой и диаметром, что влияет на её гравитацию и атмосферу.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 диаметр планет земной группы: сравнительная таблица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плотность планет указывает на наличие тяжелых элементов и особенности внутреннего строения. Меркурий и Земля демонстрируют максимальные значения за счет крупного железного ядра.
</a:t>
            </a:r>
            <a:endParaRPr lang="en-US" sz="95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как показатель внутреннего состава
</a:t>
            </a:r>
            <a:endParaRPr lang="en-US" sz="1124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преимущественно состоят из оксидов кремния, магния, алюминия и железа, формирующих горные породы и минералы, что олицетворяет их каменистую природу.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состав поверхности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аппараты MESSENGER, Venera и Mars Express предоставили подробные спектральные данные, подтверждающие состав и структуру поверхностей планет.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астрокосмических миссий
</a:t>
            </a:r>
            <a:endParaRPr lang="en-US" sz="1113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и минеральный состав планет: физико-химические различия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лишен существенной атмосферы из-за низкой силы гравитации и близости к Солнцу, что препятствует удержанию газов.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Венеры состоит почти полностью из углекислого газа с облаками серной кислоты, создавая экстремальный парниковый эффект.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атмосфера содержит 78% азота и 21% кислорода, что обеспечивает условия для жизни и биологической активности.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Марсианская атмосфера разрежена, преобладает CO₂, а пылевые бури влияют на её динамику и климат.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состав атмосферы планет земной группы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Data,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температурные значения поверхности планет земной группы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атмосферы и парникового эффекта заметно на Венере и Марсе, что отражается на экстремальных показателях температуры.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температур обусловлено составом и плотностью атмосферы, влияющей на теплообмен и климатические условия.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морфология поверхности: кратеры, вулканы, равнины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покрыт множеством ударных кратеров, свидетельствующих о древности и отсутствии значительной геологической активности на поверхности.
</a:t>
            </a:r>
            <a:endParaRPr lang="en-US" sz="735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Кратерированная поверхность Меркурия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характеризуется обширными лавовыми равнинами, купольными и щитовидными вулканами, включая гигантский вулкан Маат Монс высотой свыше 8 км.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 равнины Венеры
</a:t>
            </a:r>
            <a:endParaRPr lang="en-US" sz="102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выделяется активной тектоникой плит и горообразованием, Марс обладает крупнейшими вулканами в Солнечной системе и глубокими каньонами.
</a:t>
            </a:r>
            <a:endParaRPr lang="en-US" sz="747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особенности Земли и Марса
</a:t>
            </a:r>
            <a:endParaRPr lang="en-US" sz="7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Магнитные поля Меркурия и Земли формируются благодаря движению жидкого металлического ядра, обеспечивающего внутреннее динамо.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и Марс практически лишены глобального магнитного поля, что связано с отсутствием или замедлением процессов динамо внутри планет.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Земли защищает атмосферу и биосферу от космической радиации, способствует появлению полярных сияний.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Магнитные поля: происхождение и особенности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длительности суток и продолжительности орбитального периода планет земной группы, показывающая значительные отличия во временах вращения и обращения.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имеет сутки дольше года, что уникально; марсианские сутки близки к земным, влияя на подобие дневных циклов.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JPL Solar System Dynamics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суток и периода обращения вокруг Солнца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характеризуется развитой тектоникой плит, что поддерживает постоянную вулканическую активность и формирование динамичного рельефа с более 1500 активными вулканами.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демонстрирует признаки относительно недавних вулканических извержений — около 500 миллионов лет назад — что указывает на сравнительно молодую поверхность и внутренние процессы.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в настоящее время геологически пассивен, однако его древние вулканические структуры свидетельствуют о прошлой активности; Меркурий почти не проявляет тектонической активности, будучи внутренне инертным.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активность: вулканизм, тектоника, эволюция коры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атмосферы планет земной группы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моделирования и миссий NASA и ESA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375" y="435400"/>
            <a:ext cx="4062651" cy="423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50" y="1392925"/>
            <a:ext cx="4132200" cy="327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Земле и Марсе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является единственной планетой с постоянной жидкой водой, которая покрывает около 71% поверхности. На Марсе обнаружен водяной лёд в полярных шапках, а также существуют признаки солёных потоков, временно появляющихся на поверхности.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 на Венере и Меркурии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имеет очень малое количество воды, преимущественно в виде пара в атмосфере с концентрацией менее 0,002%. На Меркурии обнаружены следы льда в тенистых кратерах на полюсах, несмотря на высокие температуры у экватора.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планетах земной группы: распределение и состояния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обладает единственным крупным спутником — Луной, масса которой примерно 1/81 от земной, оказывающей значительное влияние на приливы и стабилизацию оси планеты.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имеет два небольших спутника — Фобос и Деймос, скорее всего, это захваченные астероиды неправильной формы, которые оказывают незначительное влияние на геологическую активность планеты.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и Меркурий не имеют спутников, чему способствовали их близость к Солнцу и сложные гравитационные условия внутренней части Солнечной системы.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 их влияние на эволюцию планет земной группы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ESA, NASA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данные по поверхностному давлению атмосферы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 поверхности Венеры в 92 раза превышает земное, формируя экстремальные условия, в то время как давление на Марсе и Меркурии крайне низкое.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давление Венеры препятствует существованию жидкой воды, а слабая атмосфера Марса и Меркурия объясняется их неспособностью удерживать плотные газовые оболочки.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альбедо Венеры (0,65) обусловлено плотной атмосферой и облаками серной кислоты, которые отражают большую часть солнечного излучения, уменьшая нагрев поверхности.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— зеркало облаков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альбедо Земли составляет 0,31, включая отражение от облаков, ледников и океанов, что влияет на климат и распределение энергии в атмосфере.
</a:t>
            </a:r>
            <a:endParaRPr lang="en-US" sz="992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Земля: баланс света и тени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с альбедо 0,15 и Меркурий с 0,12 имеют темные поверхности, поглощающие больше солнечной энергии, что приводит к более сильным теплообменам и резким температурным перепадам.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отражение на Марсе и Меркурии
</a:t>
            </a:r>
            <a:endParaRPr lang="en-US" sz="1397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Альбедо и солнечная энергия: отражательная способность планет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земного типа имеют твёрдую каменистую кору и металлическое ядро, обладая сравнительно небольшими размерами и массой по сравнению с гигантами.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гиганты состоят преимущественно из водорода и гелия, обладают массивными газовыми оболочками и сильными магнитными полями, что существенно отличает их физику и эволюцию.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земных планет, гиганты имеют развитые системы спутников и ярко выраженные кольца, влияющие на динамику солнечной системы и взаимодействия внутри неё.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земной группы и их отличие от газовых гигантов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строения и состава планет обеспечивает понимание их происхождения и эволюции в контексте Солнечной системы и её формирования.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атмосферы и водных резервов помогает оценить потенциал обитаемости, влияя на поиски жизни вне Земли и разработку астрофизических моделей.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знания способствуют развитию технологий космических исследований и межпланетных миссий, расширяя наши возможности для изучения и колонизации новых миров.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значение анализа физических характеристик планет земной группы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характеристики планет земной группы отражают разнообразие путей эволюции и открывают перспективы для глубокого понимания Вселенной. Новые миссии помогут раскрыть тайны их динамики и возможности жизни за пределами Земли.
</a:t>
            </a:r>
            <a:endParaRPr lang="en-US" sz="1675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перспективы исследований планет земной группы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2026-05-07T23:58:05Z</dcterms:created>
  <dcterms:modified xsi:type="dcterms:W3CDTF">2026-05-07T23:58:05Z</dcterms:modified>
</cp:coreProperties>
</file>