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фестивалей и праздников в Великобритании и России: основные идеи раздела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традиции и символы праздников в двух культурах.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праздников в культуре и истории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сохраняют исторические ценности и формируют национальную идентичность, объединяя поколения через традиционные и современные обряды.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праздники Великобритании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Day — семейное волшебство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декабря британцы украшают елки, обмениваются подарками и собираются за праздничным столом с традиционными песнями и угощениями.
</a:t>
            </a:r>
            <a:endParaRPr lang="en-US" sz="1264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— игра огня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ноября вечерами зажигают костры и запускают фейерверки в честь событий 1605 года, вспоминая заговор Гая Фокса.
</a:t>
            </a:r>
            <a:endParaRPr lang="en-US" sz="1419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 — праздник весны и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отмечается украшением домов шоколадными яйцами и играми в поиск яиц. Дети широко участвуют в пасхальных традициях.
</a:t>
            </a:r>
            <a:endParaRPr lang="en-US" sz="1316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St. Patrick’s Day — зеленый карнавал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марта особенно в Северной Ирландии проводят парады и фестивали с национальной символикой, почитая святого покровителя Ирландии.
</a:t>
            </a:r>
            <a:endParaRPr lang="en-US" sz="120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российские праздники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празднуют победу в Великой Отечественной войне парадами, возложениями цветов и праздничными салютами.
</a:t>
            </a:r>
            <a:endParaRPr lang="en-US" sz="1247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— память и гордость страны
</a:t>
            </a:r>
            <a:endParaRPr lang="en-US" sz="1298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ночь с 31 декабря на 1 января семьи собираются вокруг украшенной елки, дарят подарки и запускают фейерверки.
</a:t>
            </a:r>
            <a:endParaRPr lang="en-US" sz="1354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— семейное волшебство
</a:t>
            </a:r>
            <a:endParaRPr lang="en-US" sz="1298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января россияне посещают церковь и проводят праздничные обеды в кругу родственников, соблюдая религиозные обычаи.
</a:t>
            </a:r>
            <a:endParaRPr lang="en-US" sz="1233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— духовная и семейная традиция
</a:t>
            </a:r>
            <a:endParaRPr lang="en-US" sz="1298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гулянья, горячие блины и игры на свежем воздухе знаменуют завершение зимнего сезона и приход весны.
</a:t>
            </a:r>
            <a:endParaRPr lang="en-US" sz="1361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— проводы зимы с блинами
</a:t>
            </a:r>
            <a:endParaRPr lang="en-US" sz="1298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254293"/>
            <a:ext cx="4048200" cy="122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государственных выходных в России и Великобритании
</a:t>
            </a:r>
            <a:endParaRPr lang="en-US" sz="1861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календари РФ и Великобритании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праздничных выходных различается по времени и количеству дней в каждой стране.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праздники сконцентрированы в зимне-весенний период, британские — равномерно весной и летом.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праздничные угощения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на Рождество принято подавать жареную индейку с овощами и традиционный рождественский пудинг, создавая тёплую атмосферу уюта.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Пасхе готовят сладкие булочки «Hot Cross Buns» с пряностями и крестом сверху, символизирующим весеннее обновление.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 Новый год готовят салат оливье, заливное из рыбы и мандарины, а на Масленицу — блины с разнообразными начинками.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населения в праздниках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россиян празднуют Новый год, а в Великобритании — Christmas как самый массовый праздник.
</a:t>
            </a:r>
            <a:endParaRPr lang="en-US" sz="175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национальных статистических служб,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активность отмечается в семьях с детьми, охватывая разные возрастные группы.
</a:t>
            </a:r>
            <a:endParaRPr lang="en-US" sz="173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и государственные торжества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Trooping the Colour в Великобритании — официальный парад в честь дня рождения монарха с военными оркестрами и яркими церемониями.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12 июня сопровождается концертами, речами и поднятием государственного флага на главных площадях.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праздника подчеркивают национальную сплоченность и гордость за историческое наследие и достижения народа.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мероприятия включают массовые гуляния, выставки и культурные программы, объединяющие общество.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для детей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Адвент-календарь в Великобритании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нетерпением открывают окошки адвент-календаря в ожидании Рождества, находя маленькие сюрпризы и сладости каждый день декабря.
</a:t>
            </a:r>
            <a:endParaRPr lang="en-US" sz="1264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пасхальные яйца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веселых играх по поиску спрятанных шоколадных яиц, что делает Пасху особенно радостным событием для всей семьи.
</a:t>
            </a:r>
            <a:endParaRPr lang="en-US" sz="1264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Утренники с Дедом Морозом и Снегурочкой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российских школах проходят театрализованные представления с участием сказочных персонажей, подарками и веселыми конкурсами для малышей.
</a:t>
            </a:r>
            <a:endParaRPr lang="en-US" sz="1205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ёлки и зимние забавы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вместе с родителями украшают домашнюю елку, готовятся к Новому году и участвуют в конкурсах снежных фигур на свежем воздухе.
</a:t>
            </a:r>
            <a:endParaRPr lang="en-US" sz="126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праздничного мероприятия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план организации успешного праздника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на национальных фестивалях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Фестиваль Glastonbury — крупнейшее музыкальное событие в Британии, где выступают известные исполнители и группы различных жанров, привлекая тысячи зрителей со всей страны.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Day сопровождается традиционными народными танцами вокруг майского дерева и играми с лентами, которые символизируют пробуждение природы и прихода весны.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Масленица сопровождается песнями под гармошку, танцами в ярких национальных костюмах, конкурсами частушек и театрализованными представлениями, сохраняющими фольклорное наследие.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 и световые шоу
</a:t>
            </a:r>
            <a:endParaRPr lang="en-US" sz="2168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Bonfire Night в Великобритании знаменуется грандиозными фейерверками и традицией сжигать чучело Гая Фокса, которая ведёт начало с 1605 года как напоминание о предотвращении заговора.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праздничные салюты традиционно запускают на Новый год и День Победы, сопровождая их массовыми гуляньями и концертом на центральных площадях, что создаёт атмосферу единения и праздника.
</a:t>
            </a:r>
            <a:endParaRPr lang="en-US" sz="174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каникулы и праздничные периоды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летние каникулы значительно длиннее, а в Великобритании предусмотрен дополнительный короткий отдых в середине учебных периодов.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Министерства просвещения Великобритании и России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и основных периодов школьных каникул в Великобритании и России демонстрирует различия в сезонной организации учебного года.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символы праздничных событий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Halloween в Великобритании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костюмы ведьм и колпаков, дети наряжаются для походов с 'trick or treat', а дома украшаются невероятно яркими декорациями.
</a:t>
            </a:r>
            <a:endParaRPr lang="en-US" sz="1510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Day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символы весны — овцы и цветы; наряды включают венки и ленты, сопровождающиеся традиционными танцами и весёлыми играми.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свитера с узорами и праздничные шляпы создают уютную атмосферу и помогают почувствовать дух праздника в семьях и сообществах.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Наряды Деда Мороза и Снегурочки не только украшают праздники, но и поддерживают зимние традиции, а яркие платки и венки придают торжественности народным гуляниям.
</a:t>
            </a:r>
            <a:endParaRPr lang="en-US" sz="13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праздновании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распространены тематические вечеринки, а также цифровые открытки и приглашения, что упрощает общение и делает празднование более современным и удобным.
</a:t>
            </a:r>
            <a:endParaRPr lang="en-US" sz="1542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вечеринки и цифровизация
</a:t>
            </a:r>
            <a:endParaRPr lang="en-US" sz="1589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число уличных фестивалей, флешмобов и благотворительных акций, что способствует активному участию молодёжи и развитию чувства общности и социальной ответственности.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общественных и благотворительных мероприятий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 праздничные дни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собираются за общим столом, готовят любимые традиционные блюда и украшают дом вместе, укрепляя семейные узы и передавая традиции следующим поколениям.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 праздничных фильмов создаёт тёплую атмосферу и способствует совместному проведению времени в уютной обстановке.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свежем воздухе в праздничные дни объединяют членов семьи и помогают насладиться отдыхом и природой.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подарками и рассказы о семейных историях развивают чувство принадлежности и уважения к родной культуре и семейному наследию.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праздничных периодов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экономической активности приходится на декабрь-январь, что связано с подготовкой к Новому году и Рождеству, обеспечивая значительный рост продаж.
</a:t>
            </a:r>
            <a:endParaRPr lang="en-US" sz="145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торговых палат России и Великобритании,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периоды существенно стимулируют торговлю и сферу услуг, создавая дополнительные временные рабочие места и повышая доходы городов.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 благотворительные инициативы в праздники
</a:t>
            </a:r>
            <a:endParaRPr lang="en-US" sz="2046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надевают праздничные свитера и собирают средства для благотворительных фондов, поддерживая нуждающихся и развивая чувство великодушия среди сверстников.
</a:t>
            </a:r>
            <a:endParaRPr lang="en-US" sz="126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 Jumper Day в Великобритании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волонтёры организовывают подарки и праздничные мероприятия для детей из детских домов, создавая атмосферу тепла и заботы в праздничные дни.
</a:t>
            </a:r>
            <a:endParaRPr lang="en-US" sz="1427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детских домов в России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группы проводят ярмарки, где собирают средства на помощь пожилым людям, а школьники участвуют в акции поддержки, проявляя социальную ответственность.
</a:t>
            </a:r>
            <a:endParaRPr lang="en-US" sz="1370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ярмарки и помощь пожилым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отражают особенности национального характера, помогают сохранить уникальные традиции и формируют чувство гордости за свою культуру среди молодого поколения.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 обмен символами, подарками между народами способствуют взаимопониманию и уважению, стимулируя интерес к изучению истории и обычаев других стран.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национальных торжествах укрепляет чувство принадлежности к стране и развивает осознание роли культуры в формировании общественного единства.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 часть культурной идентичности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праздники как мост между культурами
</a:t>
            </a:r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семьи и сообщества, передают важные традиции и расширяют горизонты знаний, способствуя уважению и дружбе между разными культурами в школьной среде.
</a:t>
            </a:r>
            <a:endParaRPr lang="en-US" sz="436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2026-05-07T03:06:55Z</dcterms:created>
  <dcterms:modified xsi:type="dcterms:W3CDTF">2026-05-07T03:06:55Z</dcterms:modified>
</cp:coreProperties>
</file>