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Тяжба с миром: любовь и ненависть в литературе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спор человека между близостью и враждой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особенно заметны вопросы справедливости, доверия и личного выбора. Литература помогает увидеть, как обида, непонимание и злость превращаются в поступки, а затем — в судьбу героя.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девятиклассника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«тяжба с миром»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Тяжба с миром возникает тогда, когда чувства человека не совпадают с тем, что он видит и переживает вокруг. Из этого несоответствия рождается напряжение.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«тяжба» означает спор, борьбу и длительное противостояние, а не краткую ссору. В литературе это внутренний конфликт, который не даёт герою жить спокойно.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словом «мир» понимается не только природа, но и люди вокруг: семья, школа, общество, правила и чужие ожидания. Именно они создают давление на героя.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конфликт показывает, как герой относится к людям и чему отдаёт предпочтение: добру, пониманию и близости или обиде, вражде и отчуждению.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сила соединения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видна не только в словах, но и в поступках: в заботе, верности, уважении, поддержке и готовности простить. Она сближает людей и делает отношения прочнее.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эта сила раскрывается в простых сценах: кто-то защищает слабого, помогает близкому, честно разговаривает или признаёт ошибку. Именно такие действия создают доверие.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Ненависть как разрушительная эмоция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чувство делает речь резче, поступки жёстче, а мысли — мрачнее. Вместо диалога возникает желание ответить болью на боль и доказать своё превосходство.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Ненависть редко появляется сразу: ей часто предшествуют боль, унижение, страх, зависть или чувство несправедливости. Сначала человек обижается, а затем начинает смотреть на другого как на врага.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ненависть почти всегда ведёт к разрыву отношений, мести, недоверию и одиночеству. Она разрушает не только связь между людьми, но и самого человека изнутри.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на основе описания темы презентации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чувства переходят друг в друга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обида часто становятся скрытой основой конфликта, а надежда помогает ему не перейти в открытую вражду.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взаимосвязаны: они меняются под влиянием событий и выбора человека.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человека возникает ненависть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ощущает, что с ним поступили нечестно, и долго не получает объяснения или поддержки. Внутри накапливается боль, из которой затем рождается злость.
</a:t>
            </a:r>
            <a:endParaRPr lang="en-US" sz="2458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разочарование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нет понимания, доверие ослабевает. Герой замыкается, перестаёт ждать добра и всё чаще воспринимает людей как источник новой боли.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Унижение и травля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слова, насмешки, бойкот и постоянное давление делают человека уязвимым. Со временем он начинает защищаться агрессией или желанием оттолкнуть других.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вражде
</a:t>
            </a:r>
            <a:pPr algn="l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обиды превращаются в резкие слова, месть и желание унизить в ответ. Так чувство перестаёт быть внутренним переживанием и становится конфликтом.
</a:t>
            </a:r>
            <a:endParaRPr lang="en-US" sz="23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темы «Тяжба с миром: любовь и ненависть»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ненависть: сравнение признаков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два противоположных чувства и к каким последствиям они приводят.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укрепляет отношения, а ненависть делает конфликт глубже и длиннее.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перекрёсток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дорога и перекрёсток показывают момент выбора. Герой должен решить, куда идти дальше, и этот путь часто связан не только с поступком, но и с нравственной позицией.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 и разлом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Буря, разлом и противоположные пути передают напряжение внутренней борьбы. Такие образы помогают увидеть, что внешний конфликт всегда отражает состояние души и отношение человека к окружающим.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мира в литературе как пространства испытаний
</a:t>
            </a:r>
            <a:endParaRPr lang="en-US" sz="38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любовь побеждает вражду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видит в другом личность, спор не превращается в унижение. Уважение помогает сохранить человеческий тон даже в трудной ситуации.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объяснение чувств снижает напряжение и даёт шанс быть услышанным. Без честного разговора обида быстро превращается в новую ссору.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Прощение не отменяет ошибки, но позволяет остановить цепочку мести. Оно помогает вернуть доверие и не разрушить отношения окончательно.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Прощение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мести показывает внутреннюю силу человека. Он выбирает не разрушение, а помощь, защиту и сохранение собственного достоинства.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чувств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возможные цепочки реакции на обиду: разрушение отношений или их восстановление.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и исторические примеры силы и разрушения чувств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Волонтёрство, забота о младших и поддержка друзей доказывают, что добрые чувства выражаются в делах и способны менять повседневную жизнь.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ссоры часто начинаются с непонятых слов, но именно в близких отношениях особенно заметно, как важно вовремя остановиться и выслушать другого.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травля и грубость в коллективе показывают тот же механизм в меньшем масштабе: одна обида быстро превращается в общий конфликт и изоляцию.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вражда между людьми, семьями и народами почти всегда оставляет потери: она разрушает доверие, усиливает страх и надолго сохраняет память о боли.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теме презентации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добрые чувства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показывает: даже небольшие действия поддерживают отношения, если в них уже есть внутреннее уважение к человеку.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уважение и доверие: именно они создают основу для близости, а остальные действия помогают сохранить её.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Ненависть в цифровой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ненависть проявляется через оскорбления, унизительные мемы и травлю в комментариях. Из-за скорости распространения один резкий пост может быстро вовлечь многих.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то, что цифровая агрессия остаётся в переписке надолго. Поэтому конфликт в интернете труднее забыть, а его последствия могут вернуться снова.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опасные признаки вражды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признаки помогают заметить, когда конфликт начинает разрушать отношения, и вовремя выбрать более спокойный ответ.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вовремя заметить тревожные признаки, можно остановить вражду раньше, чем она станет привычной и затяжной.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спорить без ненависти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помогает выяснить причину разногласий, если человек говорит о проблеме спокойно и не переходит на оскорбления, унижающие собеседника.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позволяет обсуждать поступок, а не личность. Тогда даже трудный разговор может закончиться пониманием, а не окончательным разрывом.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9 класса это особенно важно: герой проверяется тем, умеет ли он удержаться от зла и выбрать достойный ответ.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примирению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помогает перевести конфликт из ссоры в диалог и восстановить доверие.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может изменить ход ссоры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по теме презентации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пауза помогает не отвечать грубостью сразу и даёт время выбрать спокойные слова, а не усиливать конфликт.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через образ света и тени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света помогает увидеть любовь как силу, которая поддерживает человека, соединяет людей и делает отношения теплее, честнее и устойчивее.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напоминает о боли, страхе и непонимании, из которых рождается враждебность. Контраст этих образов подчёркивает внутренний выбор героя.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борьба с миром начинается внутри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Тяжба с миром начинается с внутреннего выбора: ответить обидой или сохранить стремление к добру. Именно этот выбор определяет отношения, характер и нравственный путь человека.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2026-05-23T02:42:38Z</dcterms:created>
  <dcterms:modified xsi:type="dcterms:W3CDTF">2026-05-23T02:42:38Z</dcterms:modified>
</cp:coreProperties>
</file>