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Фет: поэт мгновения, любви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где главное — красота, чувство и музыка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литературе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писал в эпоху острых общественных споров, когда литература нередко оценивалась по её гражданской пользе. На этом фоне его поэзия выделялась вниманием к личному переживанию, мгновению и звуковой выразительности.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1820: рождение в Орловской губернии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родился в 1820 году в Орловской губернии. С самого начала его судьба оказалась связана с вопросом происхождения и личной принадлежности.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семейная драма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долгое время не имел официального дворянского статуса и был лишён фамилии отца. Это стало источником внутренней неустроенности и чувства утраты.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лирического мира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ранней биографической нестабильности усилил в его поэзии темы памяти, времени и хрупкости человеческого счастья.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круг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учился в пансионе в Прибалтике, а затем на историко-филологическом отделении Московского университета. Здесь он вошёл в среду образованных читателей и будущих редакторов.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дара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первые стихи показали его стремление к краткой форме и точной интонации. Фет умел передавать настроение без прямых объяснений, превращая отдельное впечатление в цельный лирический образ.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признанию: первые публикации и сборники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обозначился его собственный голос — сдержанный, музыкальный и заметно отличный от гражданской лирики современников.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раннего Фета особенно характерны миниатюрность формы, свежесть пейзажных деталей и ощущение мгновенного, почти неуловимого впечатления.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выделялись ясным образом и умением передавать тонкие душевные состояния без назидательности и прямого морализаторства.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1840-х годах появились первые публикации Фета, и литературная среда обратила внимание на необычную точность его поэтической интонации.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жизненные испытания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стала для Фета не только служебной обязанностью, но и попыткой приблизиться к дворянскому статусу и вернуть правовое положение.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сопровождался внутренним конфликтом: поэт был оторван от литературной среды и остро ощущал разрыв между повседневной жизнью и призванием.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усилил в его биографии тему цены социального признания и показал, как трудно совмещать личную судьбу с творческой свободой.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Имение Степановка и поворот к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в Степановке, Фет занимался хозяйством, следил за порядком в имении и внимательно относился к практической стороне сельской жизни. Это требовало собранности и дисциплины.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не оставлял литературу: писал стихи, мемуары и переводы. Сельская тишина лишь усиливала его наблюдательность и чувство природы.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имел для Фета не только юридический, но и глубокий личный смысл: он был связан с восстановлением семейной памяти и самоопределением.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акт вернул поэту фамилию и дворянские права.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А.А. Фете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лирики: природа как живое состояние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природа никогда не выглядит неподвижным фоном: она меняется, дышит, звучит и откликается на движение человеческого чувства.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Рассвет, ветер, снег, сад, гроза или вечерняя тишина у него становятся не декорацией, а носителями настроения и смысла.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внимателен к зрительным деталям и звуковым впечатлениям, поэтому мгновение в его стихах воспринимается как хрупкая и драгоценная красота.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Фета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его лирике соединяются в единое эмоциональное пространство и редко существуют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показывает, что для Фета важнее внутреннее переживание, чем сюжет или событие.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А.А. Фета, обобщение по теме презентации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психологическая тонкость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Полутон чувства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Фета строятся на едва заметных оттенках переживания: ожидании, тревоге, надежде и тихой радости. Он передаёт чувство не объяснением, а точной интонацией и мягким эмоциональным движением.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жест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лирического героя часто раскрывается через взгляд, движение руки, паузу или случайную деталь. Такой приём делает переживание конкретным и одновременно очень интимным, словно подсмотренным в минуту внутренней откровенности.
</a:t>
            </a:r>
            <a:endParaRPr lang="en-US" sz="994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внешняя среда всегда соотнесена с душевным состоянием. Свет, вечерняя тень, дрожание воздуха или тишина комнаты становятся не фоном, а частью психологического образа любви.
</a:t>
            </a:r>
            <a:endParaRPr lang="en-US" sz="1166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внутренней жизни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чувство не превращается в сюжет. Оно возникает как краткий миг, в котором внешняя реальность и внутренний мир соединяются в единый, тонко выстроенный художественный образ.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звуковая организация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выстраивал стих так, чтобы смысл рождался из звучания. Повторы, аллитерации и ассонансы создают мягкий, напевный ритм, который усиливает настроение строки и делает её особенно выразительной.
</a:t>
            </a:r>
            <a:endParaRPr lang="en-US" sz="1207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мелодике его стихи нередко воспринимаются как близкие к романсу. Музыкальность у Фета не украшает текст, а помогает передать тончайшее чувство без прямого объяснения и лишней риторики.
</a:t>
            </a:r>
            <a:endParaRPr lang="en-US" sz="1262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современники: различие художественных задач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Фет, Некрасов и Тютчев по-разному понимали назначение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выделяется сосредоточенностью на красоте формы и личном переживании, а не на социальной теме или философском споре.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поэзии XIX века на основе литературной традиции и школьного курса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«Чистое искусство» как эстетическая позиция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 Фета поэзия прежде всего связана с красотой, гармонией и точностью слова. Он считает важным не поучать читателя, а создавать завершённое художественное впечатление.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стихах смысл выражается через образ, ритм и интонацию. Поэтому даже небольшое стихотворение может звучать цельно и глубоко, не теряя эмоциональной насыщенности.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Такая позиция противопоставляла Фета утилитарному взгляду на литературу. Он доказывал, что искусство имеет собственную ценность и не обязано служить прямой публицистике.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фетовское стихотворение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краткого наблюдения рождается лирический текст.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мемуары и переводы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Мемуарная проза Фета помогает увидеть его эпоху изнутри: литературные круги, бытовые детали и личные наблюдения складываются в живое свидетельство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Переводы, в том числе из античной поэзии, показывают его уважение к мировой классике и стремление к точности, которая была для него не менее важна, чем оригинальность.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Эти тексты расширяют представление о Фете как о писателе широкого культурного диапазона, для которого слово было инструментом памяти, интерпретации и художественного совершенства.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литературное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жизни Фет всё заметнее воспринимался как крупный мастер лирики. Его поздние стихи сохраняли ясность, музыкальность и точность наблюдения, но чаще обращались к теме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и после смерти его авторитет укреплялся постепенно. Чем внимательнее читали его тексты, тем очевиднее становилось, что он создал собственную и очень цельную поэтическую систему.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Фета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Фета заметно шире его стихотворений: в него входят переводы, мемуарная проза и тексты, ставшие основой романсовой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лирика остаётся ядром его творчества, но культурное влияние усиливается за счёт переводов и музыкальной жизни текстов.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А. А. Фета по данным школьного и академического литературоведения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61930"/>
            <a:ext cx="376800" cy="3349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сегодня: почему он остаётся важным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учит слышать стих как звучащее целое. Его тексты показывают, что ритм, пауза и повтор способны передать чувство не хуже прямого рассказа.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повседневного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в обычном мгновении то, что обычно ускользает от взгляда: вечерний свет, тишину сада, движение воздуха. В этом его стихи особенно близки современному читателю.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переживания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помогает увидеть, как тонкое чувство можно выразить без излишней объяснительности. Его поэзия ценна именно умением сохранить сложность переживания в краткой форме.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остаются важной частью программы, потому что учат анализировать образ, интонацию и настроение. Это делает чтение не только полезным, но и эстетически увлекательным.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поэзия мгновения и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Фета была непростой, но его поэзия превратила личные испытания в искусство тонкого чувства. Он оставил русской литературе пример краткой, музыкальной и глубоко психологической лирики.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2026-05-23T17:25:50Z</dcterms:created>
  <dcterms:modified xsi:type="dcterms:W3CDTF">2026-05-23T17:25:50Z</dcterms:modified>
</cp:coreProperties>
</file>