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альфа и омега селекции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менять признаки растений и животных через искусственный отбор.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начался вместе с земледелием и разведением животных. Люди веками сохраняли семена, растения и животных с полезными свойствами, а сегодня селекция помогает получать нужные признаки точнее и быстрее.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селекция стала наукой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искусственный отбор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производителей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начинается с простого выбора: для размножения оставляют организмы с нужными признаками. Цель не случайная, а заранее понятная человеку.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 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процесс не меняет популяцию мгновенно. Заметный результат появляется постепенно, потому что нужные свойства накапливаются из поколения в поколение.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выбранные особи дают потомство. Если признак передаётся по наследству, он может встречаться у всё большего числа потомков в каждом следующем поколении.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селекция похожа на длительную работу с результатом, который становится виден только после нескольких повторов отбора и 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селекции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наследуемый признак проходит через несколько поколений отбора.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популяции есть естественные различия: одни семена крупнее, одни животные спокойнее, одни растения лучше переносят холод. Именно такие различия и становятся материалом для отбора.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от 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смешиваются, когда потомки получают особенности от обоих родителей. Поэтому даже в одном выводке или посеве организмы не бывают одинаковыми по всем свойствам.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исходный набор признаков, тем легче найти подходящие особи. Без разнообразия отбору просто не из чего выбирать нужный вариант.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различия появляются случайно. Такие изменения могут быть полезными, нейтральными или неудачными, но они расширяют выбор для человека, который ведёт селекцию.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закрепить в потомстве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потомстве закрепляются прежде всего те признаки, которые передаются по наследству: форма семян, окраска шерсти, вкус плодов. Именно их можно повторно отбирать.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тоже влияет на организм, но не всё её влияние переходит дальше. Удобный или красивый признак может оказаться временным и исчезнуть у потомков.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останется потомкам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не наследуется, он не станет постоянной чертой линии. Для селекции важно отличать случайное изменение от свойства, которое действительно передаётся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применяет отбор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селекция помогает создавать сорта с высоким урожаем и удобными свойствами зерна. Отбирают растения, которые лучше подходят для выращивания и дают стабильный результат из года в год.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посевы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питомники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садах и питомниках выбирают деревья и кустарники с крупными, вкусными плодами и хорошей приживаемостью. Так появляются растения, которые удобнее выращивать и проще сохранять.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хозяйства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отбор ведут по яйценоскости, удою, спокойному характеру и выносливости. Благодаря этому получают породы и линии, полезные для хозяйства и более предсказуемые в уходе.
</a:t>
            </a:r>
            <a:endParaRPr lang="en-US" sz="11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ограничение отбора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из имеющегося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создаёт новый признак из пустоты. Он работает только с теми различиями, которые уже есть в группе организмов или 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узкой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сужение выбора может сделать линию слишком однообразной. Тогда полезный результат есть, но устойчивость к болезням и переменам уменьшается.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исходное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исходное разнообразие бедное, выбрать нужный вариант трудно. Чем шире набор признаков в начале, тем больше шансов получить удачную линию.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селекционер всегда смотрит не только на лучший признак, но и на общее качество популяции. Иначе быстрый успех может оказаться непрочным.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Альфа-селекция: усиление одного признака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Альфа-селекция ставит одну главную цель и отбирает особей, которые сильнее всего проявляют нужный признак. Такой подход помогает быстро получить заметный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размножение оставляют самых подходящих производителей. Остальные особи не дают потомства, чтобы нужное качество проявлялось сильнее в следующем поколении.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улучшают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больший размер плодов, более высокий урожай или быстрый рост. Чем точнее задан признак, тем строже становится отбор.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Быстро, но 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Альфа-подход удобен, когда важна скорость и предсказуемость. Но слишком узкий отбор требует осторожности, чтобы не потерять другие полезные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Воронка отбора: много → меньше → больше нужного признака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множество особей, затем оставляют только самых подходящих для размножения.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ориентира омега-селекции — здоровье, устойчивость и разнообразие. Такой отбор помогает линии переживать трудные сезоны и не терять жизнеспособность.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ориентира определяют этот подход к отбору.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презентации, обобщение по разделу об омега-селекции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7630"/>
            <a:ext cx="4365000" cy="167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презентации, сравнительный анализ подходов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два подхода решают разные задачи: один ускоряет результат, другой укрепляет надёжность популяции.
</a:t>
            </a:r>
            <a:endParaRPr lang="en-US" sz="121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 и омега дополняют друг друга: первый подходит для быстрого улучшения, второй — для сохранения жизнеспособности в нестабильной среде.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 и омега: разные цели отбора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альфа-подхода есть три главных риска: сужение разнообразия, рост уязвимости к болезням и ухудшение других полезных свойств.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риска нужно учитывать, чтобы не потерять качество линии.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презентации, раздел о плюсах и рисках альфа-подхода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Омега-подход особенно важен в четырёх стрессовых условиях: засуха, холод, нехватка корма и болезни. Он помогает сохранить линию в долгую.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трудных условий лучше всего показывают ценность этого отбора.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презентации, раздел о плюсах и рисках омега-подхода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 отбора на высокий результат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опытном поле отбирают самые урожайные колосья, а затем проверяют, сохраняются ли у потомства крупные зёрна и хороший вкус. Быстрый успех здесь важен, но ещё важнее не потерять прочность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с жёстким отбором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где важен результат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саду похожий подход используют для яблонь: выбирают деревья с крупными и красивыми плодами, но обязательно смотрят на устойчивость к болезням. Иначе новый сорт будет эффектным только один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выносливых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растения или животных, которые продолжают нормально расти и размножаться при жаре, холоде или нехватке воды. Их ценят не за внешний вид, а за надёжность.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Проверить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передаётся ли полезное свойство потомкам. Если оно закрепляется, линия получает шанс стать устойчивее без постоянной помощи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Сохранить запас сил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 отборе оставляют не только самых заметных, но и тех, кто лучше справляется со стрессом. Так сохраняется запас разнообразия на будущее.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отбора для трудных условий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растения при засухе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для сравнения двух стратегий отбора при нехватке 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одно и то же условие может давать разные результаты: быстрый рост или большую устойчивость зависят от выбранной стратегии.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 сильнее в стабильных и выгодных условиях, а омега лучше работает там, где среда меняется и важна живучесть группы.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в разных условиях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селекция опирается не только на выгоду, но и на здоровье потомства. Даже один вредный признак может усиливаться, если отбор слишком жёсткий.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признак способен повлиять на всю линию.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презентации, раздел об этике селекции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селекция всегда меняет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 — это не просто выбор лучших, а работа с будущим популяции. Чем точнее цель и бережнее подход, тем надёжнее результат.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2026-07-25T21:50:43Z</dcterms:created>
  <dcterms:modified xsi:type="dcterms:W3CDTF">2026-07-25T21:50:43Z</dcterms:modified>
</cp:coreProperties>
</file>